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sldIdLst>
    <p:sldId id="261" r:id="rId2"/>
    <p:sldId id="257" r:id="rId3"/>
    <p:sldId id="425" r:id="rId4"/>
    <p:sldId id="435" r:id="rId5"/>
    <p:sldId id="409" r:id="rId6"/>
    <p:sldId id="428" r:id="rId7"/>
    <p:sldId id="390" r:id="rId8"/>
    <p:sldId id="411" r:id="rId9"/>
    <p:sldId id="391" r:id="rId10"/>
    <p:sldId id="430" r:id="rId11"/>
    <p:sldId id="429" r:id="rId12"/>
    <p:sldId id="433" r:id="rId13"/>
    <p:sldId id="410" r:id="rId14"/>
    <p:sldId id="412" r:id="rId15"/>
    <p:sldId id="436" r:id="rId16"/>
    <p:sldId id="417" r:id="rId17"/>
    <p:sldId id="434" r:id="rId18"/>
    <p:sldId id="426" r:id="rId19"/>
    <p:sldId id="416" r:id="rId20"/>
    <p:sldId id="415" r:id="rId21"/>
    <p:sldId id="418" r:id="rId22"/>
    <p:sldId id="423" r:id="rId23"/>
    <p:sldId id="420" r:id="rId24"/>
    <p:sldId id="431" r:id="rId25"/>
    <p:sldId id="432" r:id="rId26"/>
    <p:sldId id="419" r:id="rId27"/>
    <p:sldId id="405" r:id="rId2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Source Sans Pro" panose="020B0503030403020204" pitchFamily="34" charset="77"/>
      <p:regular r:id="rId34"/>
      <p:bold r:id="rId35"/>
      <p:italic r:id="rId36"/>
      <p:boldItalic r:id="rId37"/>
    </p:embeddedFont>
    <p:embeddedFont>
      <p:font typeface="Source Sans Pro Light" panose="020B0403030403020204" pitchFamily="34" charset="77"/>
      <p:regular r:id="rId38"/>
      <p:italic r:id="rId39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4363"/>
  </p:normalViewPr>
  <p:slideViewPr>
    <p:cSldViewPr>
      <p:cViewPr varScale="1">
        <p:scale>
          <a:sx n="101" d="100"/>
          <a:sy n="101" d="100"/>
        </p:scale>
        <p:origin x="1376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3EF476-03B7-2442-9E52-198FF0559F74}" type="doc">
      <dgm:prSet loTypeId="urn:microsoft.com/office/officeart/2005/8/layout/hList7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59B99280-FFAF-CA44-A9D4-0BCBB52F2070}">
      <dgm:prSet phldrT="[Text]"/>
      <dgm:spPr/>
      <dgm:t>
        <a:bodyPr/>
        <a:lstStyle/>
        <a:p>
          <a:endParaRPr lang="en-US" dirty="0"/>
        </a:p>
        <a:p>
          <a:r>
            <a:rPr lang="en-US" dirty="0"/>
            <a:t>Reliability</a:t>
          </a:r>
        </a:p>
      </dgm:t>
    </dgm:pt>
    <dgm:pt modelId="{8D537359-004D-7F4A-A5E1-8AD9A35FE2C0}" type="parTrans" cxnId="{E7E546AD-2912-604B-93FA-021CB4754C24}">
      <dgm:prSet/>
      <dgm:spPr/>
      <dgm:t>
        <a:bodyPr/>
        <a:lstStyle/>
        <a:p>
          <a:endParaRPr lang="en-US"/>
        </a:p>
      </dgm:t>
    </dgm:pt>
    <dgm:pt modelId="{3D0F374A-219A-8446-A120-8E4BB63C34B4}" type="sibTrans" cxnId="{E7E546AD-2912-604B-93FA-021CB4754C24}">
      <dgm:prSet/>
      <dgm:spPr/>
      <dgm:t>
        <a:bodyPr/>
        <a:lstStyle/>
        <a:p>
          <a:endParaRPr lang="en-US"/>
        </a:p>
      </dgm:t>
    </dgm:pt>
    <dgm:pt modelId="{4CA8B8BE-B10C-9E47-A241-EEB2ADB2B79F}">
      <dgm:prSet phldrT="[Text]"/>
      <dgm:spPr/>
      <dgm:t>
        <a:bodyPr/>
        <a:lstStyle/>
        <a:p>
          <a:endParaRPr lang="en-US" dirty="0"/>
        </a:p>
        <a:p>
          <a:r>
            <a:rPr lang="en-US" dirty="0"/>
            <a:t>Availability</a:t>
          </a:r>
        </a:p>
      </dgm:t>
    </dgm:pt>
    <dgm:pt modelId="{81CE9F9C-EDF7-6C48-B1A8-4F6C11FCBCE7}" type="parTrans" cxnId="{83BB5426-61C5-1842-AD3A-2D0DC1991073}">
      <dgm:prSet/>
      <dgm:spPr/>
      <dgm:t>
        <a:bodyPr/>
        <a:lstStyle/>
        <a:p>
          <a:endParaRPr lang="en-US"/>
        </a:p>
      </dgm:t>
    </dgm:pt>
    <dgm:pt modelId="{164D9246-85CD-EF44-853B-3D4998D1CB81}" type="sibTrans" cxnId="{83BB5426-61C5-1842-AD3A-2D0DC1991073}">
      <dgm:prSet/>
      <dgm:spPr/>
      <dgm:t>
        <a:bodyPr/>
        <a:lstStyle/>
        <a:p>
          <a:endParaRPr lang="en-US"/>
        </a:p>
      </dgm:t>
    </dgm:pt>
    <dgm:pt modelId="{FCA471C3-2A8D-8242-AAC4-00CA901A0FD9}">
      <dgm:prSet phldrT="[Text]"/>
      <dgm:spPr/>
      <dgm:t>
        <a:bodyPr/>
        <a:lstStyle/>
        <a:p>
          <a:endParaRPr lang="en-US" dirty="0"/>
        </a:p>
        <a:p>
          <a:r>
            <a:rPr lang="en-US" dirty="0"/>
            <a:t>Security</a:t>
          </a:r>
        </a:p>
      </dgm:t>
    </dgm:pt>
    <dgm:pt modelId="{2BA85CA5-A11B-FF40-8E4D-EAB5D66EC5EA}" type="parTrans" cxnId="{7CB2396D-029D-9148-A905-3523110F93F3}">
      <dgm:prSet/>
      <dgm:spPr/>
      <dgm:t>
        <a:bodyPr/>
        <a:lstStyle/>
        <a:p>
          <a:endParaRPr lang="en-US"/>
        </a:p>
      </dgm:t>
    </dgm:pt>
    <dgm:pt modelId="{9EBE7110-7384-EC46-BB44-6C8F91A03852}" type="sibTrans" cxnId="{7CB2396D-029D-9148-A905-3523110F93F3}">
      <dgm:prSet/>
      <dgm:spPr/>
      <dgm:t>
        <a:bodyPr/>
        <a:lstStyle/>
        <a:p>
          <a:endParaRPr lang="en-US"/>
        </a:p>
      </dgm:t>
    </dgm:pt>
    <dgm:pt modelId="{47F20457-F70F-3A4C-B092-8371EE8AA946}" type="pres">
      <dgm:prSet presAssocID="{6E3EF476-03B7-2442-9E52-198FF0559F74}" presName="Name0" presStyleCnt="0">
        <dgm:presLayoutVars>
          <dgm:dir/>
          <dgm:resizeHandles val="exact"/>
        </dgm:presLayoutVars>
      </dgm:prSet>
      <dgm:spPr/>
    </dgm:pt>
    <dgm:pt modelId="{ACA4E0C8-B5A5-BD44-8CE7-CD2ED78D5752}" type="pres">
      <dgm:prSet presAssocID="{6E3EF476-03B7-2442-9E52-198FF0559F74}" presName="fgShape" presStyleLbl="fgShp" presStyleIdx="0" presStyleCnt="1"/>
      <dgm:spPr/>
    </dgm:pt>
    <dgm:pt modelId="{13A3ED79-9219-BC49-B0E1-9DB0F01A2466}" type="pres">
      <dgm:prSet presAssocID="{6E3EF476-03B7-2442-9E52-198FF0559F74}" presName="linComp" presStyleCnt="0"/>
      <dgm:spPr/>
    </dgm:pt>
    <dgm:pt modelId="{E4E3E92F-AA86-F54C-BF4C-C82879FAEBE7}" type="pres">
      <dgm:prSet presAssocID="{59B99280-FFAF-CA44-A9D4-0BCBB52F2070}" presName="compNode" presStyleCnt="0"/>
      <dgm:spPr/>
    </dgm:pt>
    <dgm:pt modelId="{2461AC9B-A0BE-CC41-99ED-CE94E55335F0}" type="pres">
      <dgm:prSet presAssocID="{59B99280-FFAF-CA44-A9D4-0BCBB52F2070}" presName="bkgdShape" presStyleLbl="node1" presStyleIdx="0" presStyleCnt="3"/>
      <dgm:spPr/>
    </dgm:pt>
    <dgm:pt modelId="{DD9D2312-23A9-7C44-8661-62F27E955C29}" type="pres">
      <dgm:prSet presAssocID="{59B99280-FFAF-CA44-A9D4-0BCBB52F2070}" presName="nodeTx" presStyleLbl="node1" presStyleIdx="0" presStyleCnt="3">
        <dgm:presLayoutVars>
          <dgm:bulletEnabled val="1"/>
        </dgm:presLayoutVars>
      </dgm:prSet>
      <dgm:spPr/>
    </dgm:pt>
    <dgm:pt modelId="{7EF46CE1-2CBA-D348-8B1B-C8BE6C772C45}" type="pres">
      <dgm:prSet presAssocID="{59B99280-FFAF-CA44-A9D4-0BCBB52F2070}" presName="invisiNode" presStyleLbl="node1" presStyleIdx="0" presStyleCnt="3"/>
      <dgm:spPr/>
    </dgm:pt>
    <dgm:pt modelId="{8A41A919-A79B-434E-B6CB-C1880B52E421}" type="pres">
      <dgm:prSet presAssocID="{59B99280-FFAF-CA44-A9D4-0BCBB52F2070}" presName="imagNode" presStyleLbl="fgImgPlace1" presStyleIdx="0" presStyleCnt="3"/>
      <dgm:spPr/>
    </dgm:pt>
    <dgm:pt modelId="{DD690724-0213-3A4A-9942-4279947FC484}" type="pres">
      <dgm:prSet presAssocID="{3D0F374A-219A-8446-A120-8E4BB63C34B4}" presName="sibTrans" presStyleLbl="sibTrans2D1" presStyleIdx="0" presStyleCnt="0"/>
      <dgm:spPr/>
    </dgm:pt>
    <dgm:pt modelId="{91D681CE-BE63-3A4F-93CB-2863FA38A6E2}" type="pres">
      <dgm:prSet presAssocID="{4CA8B8BE-B10C-9E47-A241-EEB2ADB2B79F}" presName="compNode" presStyleCnt="0"/>
      <dgm:spPr/>
    </dgm:pt>
    <dgm:pt modelId="{4C91B5F1-ED72-3F48-9A58-B89D8156BADC}" type="pres">
      <dgm:prSet presAssocID="{4CA8B8BE-B10C-9E47-A241-EEB2ADB2B79F}" presName="bkgdShape" presStyleLbl="node1" presStyleIdx="1" presStyleCnt="3"/>
      <dgm:spPr/>
    </dgm:pt>
    <dgm:pt modelId="{B6869F2B-1398-7446-A39D-09B3899DF8B9}" type="pres">
      <dgm:prSet presAssocID="{4CA8B8BE-B10C-9E47-A241-EEB2ADB2B79F}" presName="nodeTx" presStyleLbl="node1" presStyleIdx="1" presStyleCnt="3">
        <dgm:presLayoutVars>
          <dgm:bulletEnabled val="1"/>
        </dgm:presLayoutVars>
      </dgm:prSet>
      <dgm:spPr/>
    </dgm:pt>
    <dgm:pt modelId="{9B190A32-2CA1-9847-A01F-8DDADEB279C1}" type="pres">
      <dgm:prSet presAssocID="{4CA8B8BE-B10C-9E47-A241-EEB2ADB2B79F}" presName="invisiNode" presStyleLbl="node1" presStyleIdx="1" presStyleCnt="3"/>
      <dgm:spPr/>
    </dgm:pt>
    <dgm:pt modelId="{FD355270-011E-734E-A8AF-A9F960BBA6DC}" type="pres">
      <dgm:prSet presAssocID="{4CA8B8BE-B10C-9E47-A241-EEB2ADB2B79F}" presName="imagNode" presStyleLbl="fgImgPlace1" presStyleIdx="1" presStyleCnt="3" custLinFactNeighborX="4416" custLinFactNeighborY="34894"/>
      <dgm:spPr/>
    </dgm:pt>
    <dgm:pt modelId="{CA8B6062-03DC-1D4F-8503-CFC995577F0B}" type="pres">
      <dgm:prSet presAssocID="{164D9246-85CD-EF44-853B-3D4998D1CB81}" presName="sibTrans" presStyleLbl="sibTrans2D1" presStyleIdx="0" presStyleCnt="0"/>
      <dgm:spPr/>
    </dgm:pt>
    <dgm:pt modelId="{57DA41EE-B0C2-5240-B22A-723F0D58CCB7}" type="pres">
      <dgm:prSet presAssocID="{FCA471C3-2A8D-8242-AAC4-00CA901A0FD9}" presName="compNode" presStyleCnt="0"/>
      <dgm:spPr/>
    </dgm:pt>
    <dgm:pt modelId="{D8100DE8-7D4C-FA45-A0B8-208F046D5445}" type="pres">
      <dgm:prSet presAssocID="{FCA471C3-2A8D-8242-AAC4-00CA901A0FD9}" presName="bkgdShape" presStyleLbl="node1" presStyleIdx="2" presStyleCnt="3"/>
      <dgm:spPr/>
    </dgm:pt>
    <dgm:pt modelId="{B913DEC9-08F1-A947-A518-D5C050514822}" type="pres">
      <dgm:prSet presAssocID="{FCA471C3-2A8D-8242-AAC4-00CA901A0FD9}" presName="nodeTx" presStyleLbl="node1" presStyleIdx="2" presStyleCnt="3">
        <dgm:presLayoutVars>
          <dgm:bulletEnabled val="1"/>
        </dgm:presLayoutVars>
      </dgm:prSet>
      <dgm:spPr/>
    </dgm:pt>
    <dgm:pt modelId="{56A0139E-0856-BA45-8A3C-534E3CDBCDE2}" type="pres">
      <dgm:prSet presAssocID="{FCA471C3-2A8D-8242-AAC4-00CA901A0FD9}" presName="invisiNode" presStyleLbl="node1" presStyleIdx="2" presStyleCnt="3"/>
      <dgm:spPr/>
    </dgm:pt>
    <dgm:pt modelId="{13A41561-49DB-ED4A-9115-A27DA3F0FE93}" type="pres">
      <dgm:prSet presAssocID="{FCA471C3-2A8D-8242-AAC4-00CA901A0FD9}" presName="imagNode" presStyleLbl="fgImgPlace1" presStyleIdx="2" presStyleCnt="3" custLinFactNeighborX="-5645" custLinFactNeighborY="20549"/>
      <dgm:spPr/>
    </dgm:pt>
  </dgm:ptLst>
  <dgm:cxnLst>
    <dgm:cxn modelId="{83BB5426-61C5-1842-AD3A-2D0DC1991073}" srcId="{6E3EF476-03B7-2442-9E52-198FF0559F74}" destId="{4CA8B8BE-B10C-9E47-A241-EEB2ADB2B79F}" srcOrd="1" destOrd="0" parTransId="{81CE9F9C-EDF7-6C48-B1A8-4F6C11FCBCE7}" sibTransId="{164D9246-85CD-EF44-853B-3D4998D1CB81}"/>
    <dgm:cxn modelId="{3339D243-9D13-5E45-B761-EA2B92BBD7FE}" type="presOf" srcId="{FCA471C3-2A8D-8242-AAC4-00CA901A0FD9}" destId="{B913DEC9-08F1-A947-A518-D5C050514822}" srcOrd="1" destOrd="0" presId="urn:microsoft.com/office/officeart/2005/8/layout/hList7"/>
    <dgm:cxn modelId="{0611C354-074D-2A46-8E7D-30667D3EC747}" type="presOf" srcId="{4CA8B8BE-B10C-9E47-A241-EEB2ADB2B79F}" destId="{B6869F2B-1398-7446-A39D-09B3899DF8B9}" srcOrd="1" destOrd="0" presId="urn:microsoft.com/office/officeart/2005/8/layout/hList7"/>
    <dgm:cxn modelId="{7CB2396D-029D-9148-A905-3523110F93F3}" srcId="{6E3EF476-03B7-2442-9E52-198FF0559F74}" destId="{FCA471C3-2A8D-8242-AAC4-00CA901A0FD9}" srcOrd="2" destOrd="0" parTransId="{2BA85CA5-A11B-FF40-8E4D-EAB5D66EC5EA}" sibTransId="{9EBE7110-7384-EC46-BB44-6C8F91A03852}"/>
    <dgm:cxn modelId="{E5ED1283-FC04-C04B-B84C-C583C5BBDED3}" type="presOf" srcId="{6E3EF476-03B7-2442-9E52-198FF0559F74}" destId="{47F20457-F70F-3A4C-B092-8371EE8AA946}" srcOrd="0" destOrd="0" presId="urn:microsoft.com/office/officeart/2005/8/layout/hList7"/>
    <dgm:cxn modelId="{A8A57186-0C52-AF44-9E7E-6C7FD8E67803}" type="presOf" srcId="{59B99280-FFAF-CA44-A9D4-0BCBB52F2070}" destId="{2461AC9B-A0BE-CC41-99ED-CE94E55335F0}" srcOrd="0" destOrd="0" presId="urn:microsoft.com/office/officeart/2005/8/layout/hList7"/>
    <dgm:cxn modelId="{E7E546AD-2912-604B-93FA-021CB4754C24}" srcId="{6E3EF476-03B7-2442-9E52-198FF0559F74}" destId="{59B99280-FFAF-CA44-A9D4-0BCBB52F2070}" srcOrd="0" destOrd="0" parTransId="{8D537359-004D-7F4A-A5E1-8AD9A35FE2C0}" sibTransId="{3D0F374A-219A-8446-A120-8E4BB63C34B4}"/>
    <dgm:cxn modelId="{ACD876C1-0A5E-974E-A336-427B6D2D0339}" type="presOf" srcId="{164D9246-85CD-EF44-853B-3D4998D1CB81}" destId="{CA8B6062-03DC-1D4F-8503-CFC995577F0B}" srcOrd="0" destOrd="0" presId="urn:microsoft.com/office/officeart/2005/8/layout/hList7"/>
    <dgm:cxn modelId="{3B6F72DA-B67C-EF4C-AB9B-6AAFC600D39A}" type="presOf" srcId="{FCA471C3-2A8D-8242-AAC4-00CA901A0FD9}" destId="{D8100DE8-7D4C-FA45-A0B8-208F046D5445}" srcOrd="0" destOrd="0" presId="urn:microsoft.com/office/officeart/2005/8/layout/hList7"/>
    <dgm:cxn modelId="{1791E7E9-EEFE-8049-9862-21314904E4DD}" type="presOf" srcId="{59B99280-FFAF-CA44-A9D4-0BCBB52F2070}" destId="{DD9D2312-23A9-7C44-8661-62F27E955C29}" srcOrd="1" destOrd="0" presId="urn:microsoft.com/office/officeart/2005/8/layout/hList7"/>
    <dgm:cxn modelId="{029380F5-9463-5547-A249-3AB5A1DB6B0B}" type="presOf" srcId="{4CA8B8BE-B10C-9E47-A241-EEB2ADB2B79F}" destId="{4C91B5F1-ED72-3F48-9A58-B89D8156BADC}" srcOrd="0" destOrd="0" presId="urn:microsoft.com/office/officeart/2005/8/layout/hList7"/>
    <dgm:cxn modelId="{671F5EF7-39EB-8F4D-B5A7-6D636DC204D5}" type="presOf" srcId="{3D0F374A-219A-8446-A120-8E4BB63C34B4}" destId="{DD690724-0213-3A4A-9942-4279947FC484}" srcOrd="0" destOrd="0" presId="urn:microsoft.com/office/officeart/2005/8/layout/hList7"/>
    <dgm:cxn modelId="{F3950F35-0957-F943-8DEF-56D31892DE16}" type="presParOf" srcId="{47F20457-F70F-3A4C-B092-8371EE8AA946}" destId="{ACA4E0C8-B5A5-BD44-8CE7-CD2ED78D5752}" srcOrd="0" destOrd="0" presId="urn:microsoft.com/office/officeart/2005/8/layout/hList7"/>
    <dgm:cxn modelId="{A6129053-9935-4441-BD6E-410C09A129BF}" type="presParOf" srcId="{47F20457-F70F-3A4C-B092-8371EE8AA946}" destId="{13A3ED79-9219-BC49-B0E1-9DB0F01A2466}" srcOrd="1" destOrd="0" presId="urn:microsoft.com/office/officeart/2005/8/layout/hList7"/>
    <dgm:cxn modelId="{07978F93-2A58-1F4A-8920-39460E427E83}" type="presParOf" srcId="{13A3ED79-9219-BC49-B0E1-9DB0F01A2466}" destId="{E4E3E92F-AA86-F54C-BF4C-C82879FAEBE7}" srcOrd="0" destOrd="0" presId="urn:microsoft.com/office/officeart/2005/8/layout/hList7"/>
    <dgm:cxn modelId="{5EA1B703-2404-1D4D-BF99-28012DB1EF5E}" type="presParOf" srcId="{E4E3E92F-AA86-F54C-BF4C-C82879FAEBE7}" destId="{2461AC9B-A0BE-CC41-99ED-CE94E55335F0}" srcOrd="0" destOrd="0" presId="urn:microsoft.com/office/officeart/2005/8/layout/hList7"/>
    <dgm:cxn modelId="{19516A86-74DB-444E-92C7-2BBDC18894DC}" type="presParOf" srcId="{E4E3E92F-AA86-F54C-BF4C-C82879FAEBE7}" destId="{DD9D2312-23A9-7C44-8661-62F27E955C29}" srcOrd="1" destOrd="0" presId="urn:microsoft.com/office/officeart/2005/8/layout/hList7"/>
    <dgm:cxn modelId="{537EAB73-C2AA-D64A-83A7-BBFCB80F02E5}" type="presParOf" srcId="{E4E3E92F-AA86-F54C-BF4C-C82879FAEBE7}" destId="{7EF46CE1-2CBA-D348-8B1B-C8BE6C772C45}" srcOrd="2" destOrd="0" presId="urn:microsoft.com/office/officeart/2005/8/layout/hList7"/>
    <dgm:cxn modelId="{BC3BD88A-51C4-4E46-B5EF-299E39E4D846}" type="presParOf" srcId="{E4E3E92F-AA86-F54C-BF4C-C82879FAEBE7}" destId="{8A41A919-A79B-434E-B6CB-C1880B52E421}" srcOrd="3" destOrd="0" presId="urn:microsoft.com/office/officeart/2005/8/layout/hList7"/>
    <dgm:cxn modelId="{C5A09264-CAC2-FA44-AF77-23EA983EBA76}" type="presParOf" srcId="{13A3ED79-9219-BC49-B0E1-9DB0F01A2466}" destId="{DD690724-0213-3A4A-9942-4279947FC484}" srcOrd="1" destOrd="0" presId="urn:microsoft.com/office/officeart/2005/8/layout/hList7"/>
    <dgm:cxn modelId="{70D76164-C2AD-A140-A39C-C8FB376D86B7}" type="presParOf" srcId="{13A3ED79-9219-BC49-B0E1-9DB0F01A2466}" destId="{91D681CE-BE63-3A4F-93CB-2863FA38A6E2}" srcOrd="2" destOrd="0" presId="urn:microsoft.com/office/officeart/2005/8/layout/hList7"/>
    <dgm:cxn modelId="{98DDA4A8-6162-5B42-8422-0D85DF3F1B58}" type="presParOf" srcId="{91D681CE-BE63-3A4F-93CB-2863FA38A6E2}" destId="{4C91B5F1-ED72-3F48-9A58-B89D8156BADC}" srcOrd="0" destOrd="0" presId="urn:microsoft.com/office/officeart/2005/8/layout/hList7"/>
    <dgm:cxn modelId="{FC060ED4-1B45-2C44-8FBC-23850A0A8A2D}" type="presParOf" srcId="{91D681CE-BE63-3A4F-93CB-2863FA38A6E2}" destId="{B6869F2B-1398-7446-A39D-09B3899DF8B9}" srcOrd="1" destOrd="0" presId="urn:microsoft.com/office/officeart/2005/8/layout/hList7"/>
    <dgm:cxn modelId="{567878A3-6BF4-C04A-B201-EC85563C32D2}" type="presParOf" srcId="{91D681CE-BE63-3A4F-93CB-2863FA38A6E2}" destId="{9B190A32-2CA1-9847-A01F-8DDADEB279C1}" srcOrd="2" destOrd="0" presId="urn:microsoft.com/office/officeart/2005/8/layout/hList7"/>
    <dgm:cxn modelId="{DDCE63C4-DDEF-4540-9F80-DD9A8254FAA1}" type="presParOf" srcId="{91D681CE-BE63-3A4F-93CB-2863FA38A6E2}" destId="{FD355270-011E-734E-A8AF-A9F960BBA6DC}" srcOrd="3" destOrd="0" presId="urn:microsoft.com/office/officeart/2005/8/layout/hList7"/>
    <dgm:cxn modelId="{F22625CB-E011-DA42-B5BD-4DCE0E1C6F70}" type="presParOf" srcId="{13A3ED79-9219-BC49-B0E1-9DB0F01A2466}" destId="{CA8B6062-03DC-1D4F-8503-CFC995577F0B}" srcOrd="3" destOrd="0" presId="urn:microsoft.com/office/officeart/2005/8/layout/hList7"/>
    <dgm:cxn modelId="{22BCBCD6-9B86-4642-81F7-75F03E5423E6}" type="presParOf" srcId="{13A3ED79-9219-BC49-B0E1-9DB0F01A2466}" destId="{57DA41EE-B0C2-5240-B22A-723F0D58CCB7}" srcOrd="4" destOrd="0" presId="urn:microsoft.com/office/officeart/2005/8/layout/hList7"/>
    <dgm:cxn modelId="{11E66D2D-4B6A-6549-AB90-85346C3B4D32}" type="presParOf" srcId="{57DA41EE-B0C2-5240-B22A-723F0D58CCB7}" destId="{D8100DE8-7D4C-FA45-A0B8-208F046D5445}" srcOrd="0" destOrd="0" presId="urn:microsoft.com/office/officeart/2005/8/layout/hList7"/>
    <dgm:cxn modelId="{F3AF1CE5-57ED-1D4F-A131-5FBC5C26A28C}" type="presParOf" srcId="{57DA41EE-B0C2-5240-B22A-723F0D58CCB7}" destId="{B913DEC9-08F1-A947-A518-D5C050514822}" srcOrd="1" destOrd="0" presId="urn:microsoft.com/office/officeart/2005/8/layout/hList7"/>
    <dgm:cxn modelId="{6EEAC815-A885-414F-886B-20DF8C7ADD86}" type="presParOf" srcId="{57DA41EE-B0C2-5240-B22A-723F0D58CCB7}" destId="{56A0139E-0856-BA45-8A3C-534E3CDBCDE2}" srcOrd="2" destOrd="0" presId="urn:microsoft.com/office/officeart/2005/8/layout/hList7"/>
    <dgm:cxn modelId="{267227CE-EBCA-E845-992E-0DE44D63DB43}" type="presParOf" srcId="{57DA41EE-B0C2-5240-B22A-723F0D58CCB7}" destId="{13A41561-49DB-ED4A-9115-A27DA3F0FE93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61AC9B-A0BE-CC41-99ED-CE94E55335F0}">
      <dsp:nvSpPr>
        <dsp:cNvPr id="0" name=""/>
        <dsp:cNvSpPr/>
      </dsp:nvSpPr>
      <dsp:spPr>
        <a:xfrm>
          <a:off x="1535" y="0"/>
          <a:ext cx="2389584" cy="25908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/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Reliability</a:t>
          </a:r>
        </a:p>
      </dsp:txBody>
      <dsp:txXfrm>
        <a:off x="1535" y="1036320"/>
        <a:ext cx="2389584" cy="1036320"/>
      </dsp:txXfrm>
    </dsp:sp>
    <dsp:sp modelId="{8A41A919-A79B-434E-B6CB-C1880B52E421}">
      <dsp:nvSpPr>
        <dsp:cNvPr id="0" name=""/>
        <dsp:cNvSpPr/>
      </dsp:nvSpPr>
      <dsp:spPr>
        <a:xfrm>
          <a:off x="764959" y="155448"/>
          <a:ext cx="862736" cy="862736"/>
        </a:xfrm>
        <a:prstGeom prst="ellipse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91B5F1-ED72-3F48-9A58-B89D8156BADC}">
      <dsp:nvSpPr>
        <dsp:cNvPr id="0" name=""/>
        <dsp:cNvSpPr/>
      </dsp:nvSpPr>
      <dsp:spPr>
        <a:xfrm>
          <a:off x="2462807" y="0"/>
          <a:ext cx="2389584" cy="25908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/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Availability</a:t>
          </a:r>
        </a:p>
      </dsp:txBody>
      <dsp:txXfrm>
        <a:off x="2462807" y="1036320"/>
        <a:ext cx="2389584" cy="1036320"/>
      </dsp:txXfrm>
    </dsp:sp>
    <dsp:sp modelId="{FD355270-011E-734E-A8AF-A9F960BBA6DC}">
      <dsp:nvSpPr>
        <dsp:cNvPr id="0" name=""/>
        <dsp:cNvSpPr/>
      </dsp:nvSpPr>
      <dsp:spPr>
        <a:xfrm>
          <a:off x="3264330" y="456491"/>
          <a:ext cx="862736" cy="862736"/>
        </a:xfrm>
        <a:prstGeom prst="ellipse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100DE8-7D4C-FA45-A0B8-208F046D5445}">
      <dsp:nvSpPr>
        <dsp:cNvPr id="0" name=""/>
        <dsp:cNvSpPr/>
      </dsp:nvSpPr>
      <dsp:spPr>
        <a:xfrm>
          <a:off x="4924079" y="0"/>
          <a:ext cx="2389584" cy="25908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/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Security</a:t>
          </a:r>
        </a:p>
      </dsp:txBody>
      <dsp:txXfrm>
        <a:off x="4924079" y="1036320"/>
        <a:ext cx="2389584" cy="1036320"/>
      </dsp:txXfrm>
    </dsp:sp>
    <dsp:sp modelId="{13A41561-49DB-ED4A-9115-A27DA3F0FE93}">
      <dsp:nvSpPr>
        <dsp:cNvPr id="0" name=""/>
        <dsp:cNvSpPr/>
      </dsp:nvSpPr>
      <dsp:spPr>
        <a:xfrm>
          <a:off x="5638802" y="332731"/>
          <a:ext cx="862736" cy="862736"/>
        </a:xfrm>
        <a:prstGeom prst="ellipse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A4E0C8-B5A5-BD44-8CE7-CD2ED78D5752}">
      <dsp:nvSpPr>
        <dsp:cNvPr id="0" name=""/>
        <dsp:cNvSpPr/>
      </dsp:nvSpPr>
      <dsp:spPr>
        <a:xfrm>
          <a:off x="292608" y="2072640"/>
          <a:ext cx="6729984" cy="388620"/>
        </a:xfrm>
        <a:prstGeom prst="leftRightArrow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91F9448-B261-48DE-913A-71D48A4153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B49D60-3C1A-4299-82EE-F4350D633FB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9EC7D80B-5B53-41EE-98B3-C207F070845D}" type="datetimeFigureOut">
              <a:rPr lang="en-US"/>
              <a:pPr>
                <a:defRPr/>
              </a:pPr>
              <a:t>12/25/18</a:t>
            </a:fld>
            <a:endParaRPr 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C6CC0A1-0E71-4731-A8BC-9CBBB23CA1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9A84AFE-B1FB-47F1-8E93-A20FF66B22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B14066-A88E-4DEC-9040-99F20B98E0B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5F6DF6-8271-45EA-8A3A-72C08B4682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E6FE6DE-578E-4E07-BAEA-50116FB140C2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FE6DE-578E-4E07-BAEA-50116FB140C2}" type="slidenum">
              <a:rPr lang="en-US" altLang="en-US" smtClean="0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5772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9DA87-46A1-4032-A11B-F28654DAF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755DD5-0A3F-4A79-AAAF-4EBDC9C2E474}" type="datetimeFigureOut">
              <a:rPr lang="en-US"/>
              <a:pPr>
                <a:defRPr/>
              </a:pPr>
              <a:t>12/25/18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9E730-4F1B-4217-9AA9-BE2FBED68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B32F3-102C-41FE-8C4F-D193AFC5D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2AEE52-C8DF-4349-AAC5-4C624EADADA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1557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82FBF-A52C-424C-B203-93CB0D0B1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419CE6-273C-4B94-8C09-42ECF835EDDA}" type="datetimeFigureOut">
              <a:rPr lang="en-US"/>
              <a:pPr>
                <a:defRPr/>
              </a:pPr>
              <a:t>12/25/18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C935A-AAC6-4D9B-AC99-AF9676EC4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13665-93C4-40C2-9F5C-489A767F2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0450EE-2136-459E-B696-89301913721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6446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1D394-C566-4AC3-AC04-0F5660EB0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34A27B-3701-43D5-9F92-7A6C2FAF46C1}" type="datetimeFigureOut">
              <a:rPr lang="en-US"/>
              <a:pPr>
                <a:defRPr/>
              </a:pPr>
              <a:t>12/25/18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1329A-8C97-45C1-A7BB-79FC33FB3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544DE-4A49-4739-B08E-438810BF7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BC3775-B6BF-48F6-B716-5C0BD65A1D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9588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F84FF-3A07-45F8-B07D-57A54AF87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E49C2B-09FF-4598-A501-23ED16DD7456}" type="datetimeFigureOut">
              <a:rPr lang="en-US"/>
              <a:pPr>
                <a:defRPr/>
              </a:pPr>
              <a:t>12/25/18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15A32-62E7-43C3-A41F-21AFCD4A9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0E3FBE-9550-47E3-9CE4-472B681C3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738B5D-9C01-4AE2-A0AA-2DB2ED5794A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6201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69B38-0FB9-4CB8-885F-FC8FD6A84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5CB60F-1293-4966-8823-98CDE15EF674}" type="datetimeFigureOut">
              <a:rPr lang="en-US"/>
              <a:pPr>
                <a:defRPr/>
              </a:pPr>
              <a:t>12/25/18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FEDBA-E7BB-4FB9-B79F-49674497F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10896-139F-4883-AD57-218DDA2E2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E506D1-FAAE-4405-AF4C-E520BB27958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9544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BAFF677-3A6B-4C89-93C6-4E71AF792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7BAFC8-289E-4461-BF33-1F7F9AA7D2A5}" type="datetimeFigureOut">
              <a:rPr lang="en-US"/>
              <a:pPr>
                <a:defRPr/>
              </a:pPr>
              <a:t>12/25/18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030D33-CFBE-4831-851B-B041F68E5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9E200D1-A4C5-4B3C-893A-00AFA3A7E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328B06-4A1D-4A6B-9C4F-7EFA6CE9CC9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692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E0CC4A3-C10D-4ABF-9040-0753FCF19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FD5B04-244B-4B31-915C-D9618EE1BDB5}" type="datetimeFigureOut">
              <a:rPr lang="en-US"/>
              <a:pPr>
                <a:defRPr/>
              </a:pPr>
              <a:t>12/25/18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28A4E17-6533-4815-87BD-C16764D5D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29A0A0D-193E-414F-A146-552B21D95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B93581-2052-441A-86BB-8F8DEAF1FA9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8836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67D3580-407D-4EE2-A211-2FDD1E529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BE1D60-A741-4898-B1C5-61F2D82514F0}" type="datetimeFigureOut">
              <a:rPr lang="en-US"/>
              <a:pPr>
                <a:defRPr/>
              </a:pPr>
              <a:t>12/25/18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17AB5EF-8003-4D4E-A559-E759D83BB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059C3C1-59BC-4FD6-A055-5C96304D9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DEEDBC-B323-4F50-8F6B-8AC3F4ACCD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8083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4D6D262-A18B-4884-ABCD-EB177A110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6BCE47-F151-49D1-B132-912931C10885}" type="datetimeFigureOut">
              <a:rPr lang="en-US"/>
              <a:pPr>
                <a:defRPr/>
              </a:pPr>
              <a:t>12/25/18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AEABC2F-1209-41CA-AA1D-5BC80C103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AC0B3B-0B4E-4C65-B086-192A99E0C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9EA039-AE89-48C6-A2C3-7526147C94C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0690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0612842-CAA1-41B6-BC41-068FF44DB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B26116-59C2-4A7E-A192-A9217C89BA1E}" type="datetimeFigureOut">
              <a:rPr lang="en-US"/>
              <a:pPr>
                <a:defRPr/>
              </a:pPr>
              <a:t>12/25/18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1E89C0B-8A88-4830-9B48-0B282158A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AD43C54-EDEB-426D-8945-F458448D0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15BC79-A31A-4C62-8780-737EF5D7D40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1804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C1B60A7-B30B-4407-8627-3CEF644FE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EE93AF-BF58-4BA8-996B-63A38FC2B1B9}" type="datetimeFigureOut">
              <a:rPr lang="en-US"/>
              <a:pPr>
                <a:defRPr/>
              </a:pPr>
              <a:t>12/25/18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C966919-DEF0-40B0-A028-0D1D897DB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68FD640-35AE-4164-A166-7E802F3FB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0AA185-0A0E-4ACE-ADE3-5E89D0E21FE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4334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E40C72A-D1EE-41E2-A188-00E0FDD38EE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6F5B8D3C-78FF-414D-8AB3-F7CAAA86545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DB9F0-058E-4F2B-A68B-D620EB9DDA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937AD75-E5A7-43CE-9FE2-FBA5866ED7BC}" type="datetimeFigureOut">
              <a:rPr lang="en-US"/>
              <a:pPr>
                <a:defRPr/>
              </a:pPr>
              <a:t>12/25/18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B40F0-FDA1-4DA4-B98E-F49A09EE12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5610B-21E4-42CC-B1B6-16305D2B5B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B7C1C1"/>
                </a:solidFill>
              </a:defRPr>
            </a:lvl1pPr>
          </a:lstStyle>
          <a:p>
            <a:fld id="{C77DDB1C-5A32-41C0-B759-9DC762B9C67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Source Sans Pro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Source Sans Pro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Source Sans Pro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Source Sans Pro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Source Sans Pro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Source Sans Pro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Source Sans Pro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Source Sans Pro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tif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eg"/><Relationship Id="rId4" Type="http://schemas.openxmlformats.org/officeDocument/2006/relationships/image" Target="../media/image26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extLst>
              <a:ext uri="{FF2B5EF4-FFF2-40B4-BE49-F238E27FC236}">
                <a16:creationId xmlns:a16="http://schemas.microsoft.com/office/drawing/2014/main" id="{E7ECA5A6-6F01-4374-8FC4-FF54EDBD4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DFEFF"/>
              </a:clrFrom>
              <a:clrTo>
                <a:srgbClr val="FDFE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1200" y="2065338"/>
            <a:ext cx="1039812" cy="103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F100D7B-EFA5-4CD9-991D-8D24FFFE93BC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2233613"/>
            <a:ext cx="4362450" cy="719137"/>
            <a:chOff x="1143000" y="2233176"/>
            <a:chExt cx="4361735" cy="719574"/>
          </a:xfrm>
        </p:grpSpPr>
        <p:sp>
          <p:nvSpPr>
            <p:cNvPr id="2052" name="Title 1">
              <a:extLst>
                <a:ext uri="{FF2B5EF4-FFF2-40B4-BE49-F238E27FC236}">
                  <a16:creationId xmlns:a16="http://schemas.microsoft.com/office/drawing/2014/main" id="{9CF61AC4-B68D-4528-8E7F-ACBFA084E11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143000" y="2552836"/>
              <a:ext cx="4361735" cy="399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r" eaLnBrk="1" hangingPunct="1"/>
              <a:r>
                <a:rPr lang="en-US" altLang="en-US" sz="2000">
                  <a:solidFill>
                    <a:schemeClr val="tx2"/>
                  </a:solidFill>
                  <a:latin typeface="Source Sans Pro Light" panose="020B0604020202020204" pitchFamily="34" charset="0"/>
                </a:rPr>
                <a:t>raise your life </a:t>
              </a:r>
              <a:r>
                <a:rPr lang="en-US" altLang="en-US" sz="2000">
                  <a:latin typeface="Source Sans Pro Light" panose="020B0604020202020204" pitchFamily="34" charset="0"/>
                </a:rPr>
                <a:t>above the expected</a:t>
              </a:r>
            </a:p>
          </p:txBody>
        </p:sp>
        <p:sp>
          <p:nvSpPr>
            <p:cNvPr id="2053" name="Title 1">
              <a:extLst>
                <a:ext uri="{FF2B5EF4-FFF2-40B4-BE49-F238E27FC236}">
                  <a16:creationId xmlns:a16="http://schemas.microsoft.com/office/drawing/2014/main" id="{2F5EE205-5C76-4813-AD66-3FF5BE15AB2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219200" y="2233176"/>
              <a:ext cx="4285535" cy="399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r" eaLnBrk="1" hangingPunct="1"/>
              <a:r>
                <a:rPr lang="en-US" altLang="en-US" sz="2000">
                  <a:latin typeface="Source Sans Pro Light" panose="020B0604020202020204" pitchFamily="34" charset="0"/>
                </a:rPr>
                <a:t>We offer solutions that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546779A-75F5-46E9-BC42-A175C176D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294140"/>
            <a:ext cx="2703513" cy="523220"/>
          </a:xfrm>
        </p:spPr>
        <p:txBody>
          <a:bodyPr wrap="square">
            <a:spAutoFit/>
          </a:bodyPr>
          <a:lstStyle/>
          <a:p>
            <a:pPr algn="r" eaLnBrk="1" hangingPunct="1"/>
            <a:r>
              <a:rPr lang="en-US" altLang="en-US" dirty="0">
                <a:solidFill>
                  <a:schemeClr val="tx2"/>
                </a:solidFill>
              </a:rPr>
              <a:t>Real time needs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39AC8B-5CC5-46F4-8B3F-C18A39AA07FA}"/>
              </a:ext>
            </a:extLst>
          </p:cNvPr>
          <p:cNvGrpSpPr>
            <a:grpSpLocks/>
          </p:cNvGrpSpPr>
          <p:nvPr/>
        </p:nvGrpSpPr>
        <p:grpSpPr bwMode="auto">
          <a:xfrm>
            <a:off x="4152899" y="1404938"/>
            <a:ext cx="2857500" cy="2290742"/>
            <a:chOff x="4153613" y="1405429"/>
            <a:chExt cx="2856787" cy="229032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5379F82-D072-4A15-A8C9-E3DE545D594E}"/>
                </a:ext>
              </a:extLst>
            </p:cNvPr>
            <p:cNvCxnSpPr/>
            <p:nvPr/>
          </p:nvCxnSpPr>
          <p:spPr>
            <a:xfrm>
              <a:off x="4153613" y="1405429"/>
              <a:ext cx="0" cy="533303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78" name="Content Placeholder 7">
              <a:extLst>
                <a:ext uri="{FF2B5EF4-FFF2-40B4-BE49-F238E27FC236}">
                  <a16:creationId xmlns:a16="http://schemas.microsoft.com/office/drawing/2014/main" id="{245B1528-725C-4005-845A-A1B61283D82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274025" y="1848981"/>
              <a:ext cx="2736375" cy="1846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400" dirty="0"/>
                <a:t>Cost efficient</a:t>
              </a:r>
            </a:p>
            <a:p>
              <a:pPr eaLnBrk="1" hangingPunct="1">
                <a:lnSpc>
                  <a:spcPct val="15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400" dirty="0"/>
                <a:t>Power efficient</a:t>
              </a:r>
            </a:p>
            <a:p>
              <a:pPr eaLnBrk="1" hangingPunct="1">
                <a:lnSpc>
                  <a:spcPct val="15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400" dirty="0"/>
                <a:t>Performance efficient</a:t>
              </a:r>
            </a:p>
            <a:p>
              <a:pPr eaLnBrk="1" hangingPunct="1">
                <a:lnSpc>
                  <a:spcPct val="15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400" dirty="0"/>
                <a:t>Automated</a:t>
              </a:r>
            </a:p>
            <a:p>
              <a:pPr eaLnBrk="1" hangingPunct="1">
                <a:lnSpc>
                  <a:spcPct val="15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400" dirty="0"/>
                <a:t>Backup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BA10F39-7B50-4A27-B035-09638E37058F}"/>
                </a:ext>
              </a:extLst>
            </p:cNvPr>
            <p:cNvCxnSpPr/>
            <p:nvPr/>
          </p:nvCxnSpPr>
          <p:spPr>
            <a:xfrm>
              <a:off x="4153613" y="2194272"/>
              <a:ext cx="0" cy="128565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CDD80A-C189-4C04-9149-CE516311984F}"/>
                </a:ext>
              </a:extLst>
            </p:cNvPr>
            <p:cNvCxnSpPr/>
            <p:nvPr/>
          </p:nvCxnSpPr>
          <p:spPr>
            <a:xfrm>
              <a:off x="4153613" y="2557744"/>
              <a:ext cx="0" cy="128564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4AE054B-1581-4359-9E3B-653303D694A5}"/>
                </a:ext>
              </a:extLst>
            </p:cNvPr>
            <p:cNvCxnSpPr/>
            <p:nvPr/>
          </p:nvCxnSpPr>
          <p:spPr>
            <a:xfrm>
              <a:off x="4153613" y="2922802"/>
              <a:ext cx="0" cy="126977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3666880-A7C1-4E0C-AF5A-41954AF70C15}"/>
                </a:ext>
              </a:extLst>
            </p:cNvPr>
            <p:cNvCxnSpPr/>
            <p:nvPr/>
          </p:nvCxnSpPr>
          <p:spPr>
            <a:xfrm>
              <a:off x="4153613" y="3286273"/>
              <a:ext cx="0" cy="126977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9" name="Freeform 6">
              <a:extLst>
                <a:ext uri="{FF2B5EF4-FFF2-40B4-BE49-F238E27FC236}">
                  <a16:creationId xmlns:a16="http://schemas.microsoft.com/office/drawing/2014/main" id="{387C7476-E12A-4B04-98F0-2CAD3704B8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9302" y="1445351"/>
              <a:ext cx="452840" cy="323359"/>
            </a:xfrm>
            <a:custGeom>
              <a:avLst/>
              <a:gdLst>
                <a:gd name="T0" fmla="*/ 2147483647 w 280"/>
                <a:gd name="T1" fmla="*/ 2147483647 h 200"/>
                <a:gd name="T2" fmla="*/ 2147483647 w 280"/>
                <a:gd name="T3" fmla="*/ 2147483647 h 200"/>
                <a:gd name="T4" fmla="*/ 0 w 280"/>
                <a:gd name="T5" fmla="*/ 2147483647 h 200"/>
                <a:gd name="T6" fmla="*/ 2147483647 w 280"/>
                <a:gd name="T7" fmla="*/ 2147483647 h 200"/>
                <a:gd name="T8" fmla="*/ 2147483647 w 280"/>
                <a:gd name="T9" fmla="*/ 2147483647 h 200"/>
                <a:gd name="T10" fmla="*/ 2147483647 w 280"/>
                <a:gd name="T11" fmla="*/ 2147483647 h 200"/>
                <a:gd name="T12" fmla="*/ 2147483647 w 280"/>
                <a:gd name="T13" fmla="*/ 2147483647 h 200"/>
                <a:gd name="T14" fmla="*/ 2147483647 w 280"/>
                <a:gd name="T15" fmla="*/ 2147483647 h 200"/>
                <a:gd name="T16" fmla="*/ 2147483647 w 280"/>
                <a:gd name="T17" fmla="*/ 2147483647 h 200"/>
                <a:gd name="T18" fmla="*/ 0 w 280"/>
                <a:gd name="T19" fmla="*/ 2147483647 h 200"/>
                <a:gd name="T20" fmla="*/ 2147483647 w 280"/>
                <a:gd name="T21" fmla="*/ 2147483647 h 200"/>
                <a:gd name="T22" fmla="*/ 2147483647 w 280"/>
                <a:gd name="T23" fmla="*/ 2147483647 h 200"/>
                <a:gd name="T24" fmla="*/ 2147483647 w 280"/>
                <a:gd name="T25" fmla="*/ 2147483647 h 200"/>
                <a:gd name="T26" fmla="*/ 2147483647 w 280"/>
                <a:gd name="T27" fmla="*/ 2147483647 h 200"/>
                <a:gd name="T28" fmla="*/ 2147483647 w 280"/>
                <a:gd name="T29" fmla="*/ 0 h 200"/>
                <a:gd name="T30" fmla="*/ 2147483647 w 280"/>
                <a:gd name="T31" fmla="*/ 0 h 200"/>
                <a:gd name="T32" fmla="*/ 0 w 280"/>
                <a:gd name="T33" fmla="*/ 2147483647 h 200"/>
                <a:gd name="T34" fmla="*/ 2147483647 w 280"/>
                <a:gd name="T35" fmla="*/ 2147483647 h 200"/>
                <a:gd name="T36" fmla="*/ 2147483647 w 280"/>
                <a:gd name="T37" fmla="*/ 2147483647 h 200"/>
                <a:gd name="T38" fmla="*/ 2147483647 w 280"/>
                <a:gd name="T39" fmla="*/ 2147483647 h 200"/>
                <a:gd name="T40" fmla="*/ 2147483647 w 280"/>
                <a:gd name="T41" fmla="*/ 0 h 200"/>
                <a:gd name="T42" fmla="*/ 2147483647 w 280"/>
                <a:gd name="T43" fmla="*/ 2147483647 h 200"/>
                <a:gd name="T44" fmla="*/ 2147483647 w 280"/>
                <a:gd name="T45" fmla="*/ 2147483647 h 200"/>
                <a:gd name="T46" fmla="*/ 2147483647 w 280"/>
                <a:gd name="T47" fmla="*/ 2147483647 h 200"/>
                <a:gd name="T48" fmla="*/ 2147483647 w 280"/>
                <a:gd name="T49" fmla="*/ 0 h 200"/>
                <a:gd name="T50" fmla="*/ 2147483647 w 280"/>
                <a:gd name="T51" fmla="*/ 0 h 200"/>
                <a:gd name="T52" fmla="*/ 2147483647 w 280"/>
                <a:gd name="T53" fmla="*/ 2147483647 h 200"/>
                <a:gd name="T54" fmla="*/ 2147483647 w 280"/>
                <a:gd name="T55" fmla="*/ 2147483647 h 200"/>
                <a:gd name="T56" fmla="*/ 2147483647 w 280"/>
                <a:gd name="T57" fmla="*/ 2147483647 h 200"/>
                <a:gd name="T58" fmla="*/ 2147483647 w 280"/>
                <a:gd name="T59" fmla="*/ 2147483647 h 200"/>
                <a:gd name="T60" fmla="*/ 2147483647 w 280"/>
                <a:gd name="T61" fmla="*/ 2147483647 h 200"/>
                <a:gd name="T62" fmla="*/ 2147483647 w 280"/>
                <a:gd name="T63" fmla="*/ 2147483647 h 200"/>
                <a:gd name="T64" fmla="*/ 2147483647 w 280"/>
                <a:gd name="T65" fmla="*/ 2147483647 h 200"/>
                <a:gd name="T66" fmla="*/ 2147483647 w 280"/>
                <a:gd name="T67" fmla="*/ 2147483647 h 200"/>
                <a:gd name="T68" fmla="*/ 2147483647 w 280"/>
                <a:gd name="T69" fmla="*/ 2147483647 h 200"/>
                <a:gd name="T70" fmla="*/ 2147483647 w 280"/>
                <a:gd name="T71" fmla="*/ 2147483647 h 200"/>
                <a:gd name="T72" fmla="*/ 2147483647 w 280"/>
                <a:gd name="T73" fmla="*/ 2147483647 h 200"/>
                <a:gd name="T74" fmla="*/ 2147483647 w 280"/>
                <a:gd name="T75" fmla="*/ 2147483647 h 200"/>
                <a:gd name="T76" fmla="*/ 2147483647 w 280"/>
                <a:gd name="T77" fmla="*/ 2147483647 h 200"/>
                <a:gd name="T78" fmla="*/ 2147483647 w 280"/>
                <a:gd name="T79" fmla="*/ 2147483647 h 200"/>
                <a:gd name="T80" fmla="*/ 2147483647 w 280"/>
                <a:gd name="T81" fmla="*/ 2147483647 h 200"/>
                <a:gd name="T82" fmla="*/ 2147483647 w 280"/>
                <a:gd name="T83" fmla="*/ 2147483647 h 20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80" h="200">
                  <a:moveTo>
                    <a:pt x="40" y="160"/>
                  </a:moveTo>
                  <a:cubicBezTo>
                    <a:pt x="20" y="160"/>
                    <a:pt x="20" y="160"/>
                    <a:pt x="20" y="160"/>
                  </a:cubicBezTo>
                  <a:cubicBezTo>
                    <a:pt x="9" y="160"/>
                    <a:pt x="0" y="169"/>
                    <a:pt x="0" y="180"/>
                  </a:cubicBezTo>
                  <a:cubicBezTo>
                    <a:pt x="0" y="191"/>
                    <a:pt x="9" y="200"/>
                    <a:pt x="20" y="200"/>
                  </a:cubicBezTo>
                  <a:cubicBezTo>
                    <a:pt x="40" y="200"/>
                    <a:pt x="40" y="200"/>
                    <a:pt x="40" y="200"/>
                  </a:cubicBezTo>
                  <a:cubicBezTo>
                    <a:pt x="51" y="200"/>
                    <a:pt x="60" y="191"/>
                    <a:pt x="60" y="180"/>
                  </a:cubicBezTo>
                  <a:cubicBezTo>
                    <a:pt x="60" y="169"/>
                    <a:pt x="51" y="160"/>
                    <a:pt x="40" y="160"/>
                  </a:cubicBezTo>
                  <a:close/>
                  <a:moveTo>
                    <a:pt x="40" y="80"/>
                  </a:moveTo>
                  <a:cubicBezTo>
                    <a:pt x="20" y="80"/>
                    <a:pt x="20" y="80"/>
                    <a:pt x="20" y="80"/>
                  </a:cubicBezTo>
                  <a:cubicBezTo>
                    <a:pt x="9" y="80"/>
                    <a:pt x="0" y="89"/>
                    <a:pt x="0" y="100"/>
                  </a:cubicBezTo>
                  <a:cubicBezTo>
                    <a:pt x="0" y="111"/>
                    <a:pt x="9" y="120"/>
                    <a:pt x="20" y="120"/>
                  </a:cubicBezTo>
                  <a:cubicBezTo>
                    <a:pt x="40" y="120"/>
                    <a:pt x="40" y="120"/>
                    <a:pt x="40" y="120"/>
                  </a:cubicBezTo>
                  <a:cubicBezTo>
                    <a:pt x="51" y="120"/>
                    <a:pt x="60" y="111"/>
                    <a:pt x="60" y="100"/>
                  </a:cubicBezTo>
                  <a:cubicBezTo>
                    <a:pt x="60" y="89"/>
                    <a:pt x="51" y="80"/>
                    <a:pt x="40" y="80"/>
                  </a:cubicBezTo>
                  <a:close/>
                  <a:moveTo>
                    <a:pt x="4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51" y="40"/>
                    <a:pt x="60" y="31"/>
                    <a:pt x="60" y="20"/>
                  </a:cubicBezTo>
                  <a:cubicBezTo>
                    <a:pt x="60" y="9"/>
                    <a:pt x="51" y="0"/>
                    <a:pt x="40" y="0"/>
                  </a:cubicBezTo>
                  <a:close/>
                  <a:moveTo>
                    <a:pt x="120" y="40"/>
                  </a:moveTo>
                  <a:cubicBezTo>
                    <a:pt x="260" y="40"/>
                    <a:pt x="260" y="40"/>
                    <a:pt x="260" y="40"/>
                  </a:cubicBezTo>
                  <a:cubicBezTo>
                    <a:pt x="271" y="40"/>
                    <a:pt x="280" y="31"/>
                    <a:pt x="280" y="20"/>
                  </a:cubicBezTo>
                  <a:cubicBezTo>
                    <a:pt x="280" y="9"/>
                    <a:pt x="271" y="0"/>
                    <a:pt x="260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09" y="0"/>
                    <a:pt x="100" y="9"/>
                    <a:pt x="100" y="20"/>
                  </a:cubicBezTo>
                  <a:cubicBezTo>
                    <a:pt x="100" y="31"/>
                    <a:pt x="109" y="40"/>
                    <a:pt x="120" y="40"/>
                  </a:cubicBezTo>
                  <a:close/>
                  <a:moveTo>
                    <a:pt x="260" y="80"/>
                  </a:moveTo>
                  <a:cubicBezTo>
                    <a:pt x="120" y="80"/>
                    <a:pt x="120" y="80"/>
                    <a:pt x="120" y="80"/>
                  </a:cubicBezTo>
                  <a:cubicBezTo>
                    <a:pt x="109" y="80"/>
                    <a:pt x="100" y="89"/>
                    <a:pt x="100" y="100"/>
                  </a:cubicBezTo>
                  <a:cubicBezTo>
                    <a:pt x="100" y="111"/>
                    <a:pt x="109" y="120"/>
                    <a:pt x="120" y="120"/>
                  </a:cubicBezTo>
                  <a:cubicBezTo>
                    <a:pt x="260" y="120"/>
                    <a:pt x="260" y="120"/>
                    <a:pt x="260" y="120"/>
                  </a:cubicBezTo>
                  <a:cubicBezTo>
                    <a:pt x="271" y="120"/>
                    <a:pt x="280" y="111"/>
                    <a:pt x="280" y="100"/>
                  </a:cubicBezTo>
                  <a:cubicBezTo>
                    <a:pt x="280" y="89"/>
                    <a:pt x="271" y="80"/>
                    <a:pt x="260" y="80"/>
                  </a:cubicBezTo>
                  <a:close/>
                  <a:moveTo>
                    <a:pt x="260" y="160"/>
                  </a:moveTo>
                  <a:cubicBezTo>
                    <a:pt x="120" y="160"/>
                    <a:pt x="120" y="160"/>
                    <a:pt x="120" y="160"/>
                  </a:cubicBezTo>
                  <a:cubicBezTo>
                    <a:pt x="109" y="160"/>
                    <a:pt x="100" y="169"/>
                    <a:pt x="100" y="180"/>
                  </a:cubicBezTo>
                  <a:cubicBezTo>
                    <a:pt x="100" y="191"/>
                    <a:pt x="109" y="200"/>
                    <a:pt x="120" y="200"/>
                  </a:cubicBezTo>
                  <a:cubicBezTo>
                    <a:pt x="260" y="200"/>
                    <a:pt x="260" y="200"/>
                    <a:pt x="260" y="200"/>
                  </a:cubicBezTo>
                  <a:cubicBezTo>
                    <a:pt x="271" y="200"/>
                    <a:pt x="280" y="191"/>
                    <a:pt x="280" y="180"/>
                  </a:cubicBezTo>
                  <a:cubicBezTo>
                    <a:pt x="280" y="169"/>
                    <a:pt x="271" y="160"/>
                    <a:pt x="260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6584E43-46CD-C543-AE55-00A21454DBBE}"/>
              </a:ext>
            </a:extLst>
          </p:cNvPr>
          <p:cNvSpPr/>
          <p:nvPr/>
        </p:nvSpPr>
        <p:spPr>
          <a:xfrm>
            <a:off x="4110989" y="1980744"/>
            <a:ext cx="83819" cy="1349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0E71D1-CBB2-6A4F-9E7B-5EF0D895079D}"/>
              </a:ext>
            </a:extLst>
          </p:cNvPr>
          <p:cNvSpPr/>
          <p:nvPr/>
        </p:nvSpPr>
        <p:spPr>
          <a:xfrm>
            <a:off x="4103885" y="2371725"/>
            <a:ext cx="83819" cy="1349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131E3F-FC12-C94C-9BC6-8E8E41BAABB7}"/>
              </a:ext>
            </a:extLst>
          </p:cNvPr>
          <p:cNvSpPr/>
          <p:nvPr/>
        </p:nvSpPr>
        <p:spPr>
          <a:xfrm>
            <a:off x="4114480" y="2726662"/>
            <a:ext cx="83819" cy="1349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A829D0-42E5-F042-96C6-8C65C16A384F}"/>
              </a:ext>
            </a:extLst>
          </p:cNvPr>
          <p:cNvSpPr/>
          <p:nvPr/>
        </p:nvSpPr>
        <p:spPr>
          <a:xfrm>
            <a:off x="4110989" y="3101990"/>
            <a:ext cx="83819" cy="1349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A38DFF9-FA08-AB46-BB91-C745AD9DB18C}"/>
              </a:ext>
            </a:extLst>
          </p:cNvPr>
          <p:cNvSpPr/>
          <p:nvPr/>
        </p:nvSpPr>
        <p:spPr>
          <a:xfrm>
            <a:off x="4103885" y="3456927"/>
            <a:ext cx="83819" cy="1349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7220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Title 1">
            <a:extLst>
              <a:ext uri="{FF2B5EF4-FFF2-40B4-BE49-F238E27FC236}">
                <a16:creationId xmlns:a16="http://schemas.microsoft.com/office/drawing/2014/main" id="{2F5EE205-5C76-4813-AD66-3FF5BE15AB29}"/>
              </a:ext>
            </a:extLst>
          </p:cNvPr>
          <p:cNvSpPr txBox="1">
            <a:spLocks/>
          </p:cNvSpPr>
          <p:nvPr/>
        </p:nvSpPr>
        <p:spPr bwMode="auto">
          <a:xfrm>
            <a:off x="1447806" y="2371914"/>
            <a:ext cx="6248388" cy="399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solidFill>
                  <a:schemeClr val="tx2"/>
                </a:solidFill>
                <a:latin typeface="Source Sans Pro Light" panose="020B0604020202020204" pitchFamily="34" charset="0"/>
              </a:rPr>
              <a:t>When you can track, why just watch</a:t>
            </a:r>
            <a:endParaRPr lang="en-US" altLang="en-US" sz="2000" dirty="0">
              <a:latin typeface="Source Sans Pro Light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134931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71D89-4DEF-B54E-9B2A-F6538C5C2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What does this do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1B5B0-14A0-3C4E-96F1-FEE1768BB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Personal home: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Gives remote access of the locks to the user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User can see the persons who want to enter their house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Get the details of the person </a:t>
            </a:r>
            <a:r>
              <a:rPr lang="en-US">
                <a:solidFill>
                  <a:schemeClr val="tx1">
                    <a:lumMod val="50000"/>
                  </a:schemeClr>
                </a:solidFill>
              </a:rPr>
              <a:t>using face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recognition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Make decisions on the same</a:t>
            </a:r>
          </a:p>
          <a:p>
            <a:pPr marL="0" indent="0">
              <a:buNone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Public sector: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Criminal detection and tracking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If the criminal even gets out of the range of one camera, he will fall into the range of another camera. Hence criminals can be tracked indirectly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Optimized image clicking intervals</a:t>
            </a:r>
          </a:p>
        </p:txBody>
      </p:sp>
    </p:spTree>
    <p:extLst>
      <p:ext uri="{BB962C8B-B14F-4D97-AF65-F5344CB8AC3E}">
        <p14:creationId xmlns:p14="http://schemas.microsoft.com/office/powerpoint/2010/main" val="13858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1">
            <a:extLst>
              <a:ext uri="{FF2B5EF4-FFF2-40B4-BE49-F238E27FC236}">
                <a16:creationId xmlns:a16="http://schemas.microsoft.com/office/drawing/2014/main" id="{671AAFEE-3187-4726-AA20-F4E3DB28C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8229600" cy="523875"/>
          </a:xfrm>
        </p:spPr>
        <p:txBody>
          <a:bodyPr>
            <a:spAutoFit/>
          </a:bodyPr>
          <a:lstStyle/>
          <a:p>
            <a:pPr eaLnBrk="1" hangingPunct="1"/>
            <a:r>
              <a:rPr lang="en-US" altLang="en-US" dirty="0">
                <a:solidFill>
                  <a:schemeClr val="tx2"/>
                </a:solidFill>
              </a:rPr>
              <a:t>Things getting smarter</a:t>
            </a:r>
          </a:p>
        </p:txBody>
      </p:sp>
      <p:sp>
        <p:nvSpPr>
          <p:cNvPr id="172" name="Content Placeholder 2">
            <a:extLst>
              <a:ext uri="{FF2B5EF4-FFF2-40B4-BE49-F238E27FC236}">
                <a16:creationId xmlns:a16="http://schemas.microsoft.com/office/drawing/2014/main" id="{F151298C-8E70-4618-B714-5F6599CD6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230188"/>
          </a:xfrm>
        </p:spPr>
        <p:txBody>
          <a:bodyPr>
            <a:spAutoFit/>
          </a:bodyPr>
          <a:lstStyle/>
          <a:p>
            <a:pPr marL="0" indent="0" algn="ctr" eaLnBrk="1" hangingPunct="1">
              <a:buFont typeface="Arial" panose="020B0604020202020204" pitchFamily="34" charset="0"/>
              <a:buNone/>
            </a:pPr>
            <a:r>
              <a:rPr lang="en-US" altLang="en-US" sz="900" dirty="0"/>
              <a:t>Welcome to AI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757858FD-8324-48C1-AB63-83FB242A9619}"/>
              </a:ext>
            </a:extLst>
          </p:cNvPr>
          <p:cNvSpPr/>
          <p:nvPr/>
        </p:nvSpPr>
        <p:spPr>
          <a:xfrm>
            <a:off x="4343400" y="927100"/>
            <a:ext cx="457200" cy="238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5D11D76-2EB3-422C-BAD3-69666F16E697}"/>
              </a:ext>
            </a:extLst>
          </p:cNvPr>
          <p:cNvCxnSpPr/>
          <p:nvPr/>
        </p:nvCxnSpPr>
        <p:spPr>
          <a:xfrm>
            <a:off x="1003300" y="2246313"/>
            <a:ext cx="7137400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prstDash val="sys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8BD16231-F6A9-473F-98AB-61DF9228DD6A}"/>
              </a:ext>
            </a:extLst>
          </p:cNvPr>
          <p:cNvSpPr/>
          <p:nvPr/>
        </p:nvSpPr>
        <p:spPr bwMode="auto">
          <a:xfrm>
            <a:off x="3684588" y="1419225"/>
            <a:ext cx="1727200" cy="1728788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100" b="1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100" b="1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100" b="1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/>
              <a:t>Learn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/>
              <a:t>and seek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65950CD-8F3D-4568-AB22-1E2681895B6D}"/>
              </a:ext>
            </a:extLst>
          </p:cNvPr>
          <p:cNvSpPr/>
          <p:nvPr/>
        </p:nvSpPr>
        <p:spPr bwMode="auto">
          <a:xfrm>
            <a:off x="1608138" y="1608138"/>
            <a:ext cx="1343025" cy="13446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100" b="1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C5F2980-5F3C-4B7D-B625-B00EE37030A9}"/>
              </a:ext>
            </a:extLst>
          </p:cNvPr>
          <p:cNvSpPr/>
          <p:nvPr/>
        </p:nvSpPr>
        <p:spPr bwMode="auto">
          <a:xfrm>
            <a:off x="6192838" y="1608138"/>
            <a:ext cx="1343025" cy="1344612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100" b="1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100" b="1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/>
              <a:t>Wireless Connectivity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00636CBD-59B4-4C95-9214-3E57869C190D}"/>
              </a:ext>
            </a:extLst>
          </p:cNvPr>
          <p:cNvSpPr txBox="1">
            <a:spLocks/>
          </p:cNvSpPr>
          <p:nvPr/>
        </p:nvSpPr>
        <p:spPr bwMode="auto">
          <a:xfrm>
            <a:off x="1285875" y="3721100"/>
            <a:ext cx="1963738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1600" dirty="0"/>
              <a:t>  AWS</a:t>
            </a:r>
          </a:p>
        </p:txBody>
      </p:sp>
      <p:sp>
        <p:nvSpPr>
          <p:cNvPr id="65" name="Title 13">
            <a:extLst>
              <a:ext uri="{FF2B5EF4-FFF2-40B4-BE49-F238E27FC236}">
                <a16:creationId xmlns:a16="http://schemas.microsoft.com/office/drawing/2014/main" id="{5DBFC9EF-7BA0-4FC4-8C12-88469ADB4E73}"/>
              </a:ext>
            </a:extLst>
          </p:cNvPr>
          <p:cNvSpPr txBox="1">
            <a:spLocks/>
          </p:cNvSpPr>
          <p:nvPr/>
        </p:nvSpPr>
        <p:spPr>
          <a:xfrm>
            <a:off x="1220788" y="3282950"/>
            <a:ext cx="2093912" cy="400050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Cloud Computing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C2BC10A1-4948-4F4E-A478-9647796BAFAB}"/>
              </a:ext>
            </a:extLst>
          </p:cNvPr>
          <p:cNvSpPr txBox="1">
            <a:spLocks/>
          </p:cNvSpPr>
          <p:nvPr/>
        </p:nvSpPr>
        <p:spPr bwMode="auto">
          <a:xfrm>
            <a:off x="3581400" y="3721100"/>
            <a:ext cx="1963738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1600" dirty="0"/>
              <a:t>Sage maker</a:t>
            </a:r>
          </a:p>
        </p:txBody>
      </p:sp>
      <p:sp>
        <p:nvSpPr>
          <p:cNvPr id="67" name="Title 13">
            <a:extLst>
              <a:ext uri="{FF2B5EF4-FFF2-40B4-BE49-F238E27FC236}">
                <a16:creationId xmlns:a16="http://schemas.microsoft.com/office/drawing/2014/main" id="{3974FB4A-00F7-4A91-A289-CEFFACE5CD63}"/>
              </a:ext>
            </a:extLst>
          </p:cNvPr>
          <p:cNvSpPr txBox="1">
            <a:spLocks/>
          </p:cNvSpPr>
          <p:nvPr/>
        </p:nvSpPr>
        <p:spPr>
          <a:xfrm>
            <a:off x="3516313" y="3282950"/>
            <a:ext cx="2093912" cy="400050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Spiking CNN</a:t>
            </a:r>
          </a:p>
        </p:txBody>
      </p:sp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A26EF011-0B1C-49F4-8341-4EF3E338640A}"/>
              </a:ext>
            </a:extLst>
          </p:cNvPr>
          <p:cNvSpPr txBox="1">
            <a:spLocks/>
          </p:cNvSpPr>
          <p:nvPr/>
        </p:nvSpPr>
        <p:spPr bwMode="auto">
          <a:xfrm>
            <a:off x="5873750" y="3721100"/>
            <a:ext cx="22669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1600" dirty="0"/>
              <a:t>Raspberry Pi &amp; Android</a:t>
            </a:r>
          </a:p>
        </p:txBody>
      </p:sp>
      <p:sp>
        <p:nvSpPr>
          <p:cNvPr id="69" name="Title 13">
            <a:extLst>
              <a:ext uri="{FF2B5EF4-FFF2-40B4-BE49-F238E27FC236}">
                <a16:creationId xmlns:a16="http://schemas.microsoft.com/office/drawing/2014/main" id="{1A4D5785-4132-444F-B3DF-27E408032328}"/>
              </a:ext>
            </a:extLst>
          </p:cNvPr>
          <p:cNvSpPr txBox="1">
            <a:spLocks/>
          </p:cNvSpPr>
          <p:nvPr/>
        </p:nvSpPr>
        <p:spPr>
          <a:xfrm>
            <a:off x="5808663" y="3282950"/>
            <a:ext cx="2093912" cy="400050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IoT</a:t>
            </a:r>
          </a:p>
        </p:txBody>
      </p:sp>
      <p:pic>
        <p:nvPicPr>
          <p:cNvPr id="3" name="Graphic 2" descr="Cloud">
            <a:extLst>
              <a:ext uri="{FF2B5EF4-FFF2-40B4-BE49-F238E27FC236}">
                <a16:creationId xmlns:a16="http://schemas.microsoft.com/office/drawing/2014/main" id="{1EE8E6A1-81B2-48B8-B040-70DA43CEE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5183" y="1726846"/>
            <a:ext cx="624073" cy="624073"/>
          </a:xfrm>
          <a:prstGeom prst="rect">
            <a:avLst/>
          </a:prstGeom>
        </p:spPr>
      </p:pic>
      <p:pic>
        <p:nvPicPr>
          <p:cNvPr id="5" name="Graphic 4" descr="Atom">
            <a:extLst>
              <a:ext uri="{FF2B5EF4-FFF2-40B4-BE49-F238E27FC236}">
                <a16:creationId xmlns:a16="http://schemas.microsoft.com/office/drawing/2014/main" id="{42AA41E9-6439-405D-8DAB-A4741F55E4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7468" y="1621634"/>
            <a:ext cx="689063" cy="689063"/>
          </a:xfrm>
          <a:prstGeom prst="rect">
            <a:avLst/>
          </a:prstGeom>
        </p:spPr>
      </p:pic>
      <p:pic>
        <p:nvPicPr>
          <p:cNvPr id="7" name="Graphic 6" descr="Link">
            <a:extLst>
              <a:ext uri="{FF2B5EF4-FFF2-40B4-BE49-F238E27FC236}">
                <a16:creationId xmlns:a16="http://schemas.microsoft.com/office/drawing/2014/main" id="{87104446-B540-4811-B9FC-D039B4CE43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22789" y="1797323"/>
            <a:ext cx="483121" cy="4831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C989EC-FD83-4C80-B1B1-C48CECD53AD0}"/>
              </a:ext>
            </a:extLst>
          </p:cNvPr>
          <p:cNvSpPr txBox="1"/>
          <p:nvPr/>
        </p:nvSpPr>
        <p:spPr>
          <a:xfrm>
            <a:off x="1710902" y="2280444"/>
            <a:ext cx="119263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Seamless management</a:t>
            </a:r>
          </a:p>
          <a:p>
            <a:pPr algn="ctr"/>
            <a:endParaRPr lang="en-IN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1522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/>
      <p:bldP spid="172" grpId="0" build="p"/>
      <p:bldP spid="173" grpId="0" animBg="1"/>
      <p:bldP spid="64" grpId="0" build="p"/>
      <p:bldP spid="65" grpId="0"/>
      <p:bldP spid="66" grpId="0"/>
      <p:bldP spid="67" grpId="0"/>
      <p:bldP spid="68" grpId="0"/>
      <p:bldP spid="6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1">
            <a:extLst>
              <a:ext uri="{FF2B5EF4-FFF2-40B4-BE49-F238E27FC236}">
                <a16:creationId xmlns:a16="http://schemas.microsoft.com/office/drawing/2014/main" id="{671AAFEE-3187-4726-AA20-F4E3DB28C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8229600" cy="523875"/>
          </a:xfrm>
        </p:spPr>
        <p:txBody>
          <a:bodyPr>
            <a:spAutoFit/>
          </a:bodyPr>
          <a:lstStyle/>
          <a:p>
            <a:pPr eaLnBrk="1" hangingPunct="1"/>
            <a:r>
              <a:rPr lang="en-US" altLang="en-US" dirty="0">
                <a:solidFill>
                  <a:schemeClr val="tx2"/>
                </a:solidFill>
              </a:rPr>
              <a:t>Work Flow</a:t>
            </a:r>
          </a:p>
        </p:txBody>
      </p:sp>
      <p:sp>
        <p:nvSpPr>
          <p:cNvPr id="172" name="Content Placeholder 2">
            <a:extLst>
              <a:ext uri="{FF2B5EF4-FFF2-40B4-BE49-F238E27FC236}">
                <a16:creationId xmlns:a16="http://schemas.microsoft.com/office/drawing/2014/main" id="{F151298C-8E70-4618-B714-5F6599CD6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230188"/>
          </a:xfrm>
        </p:spPr>
        <p:txBody>
          <a:bodyPr>
            <a:spAutoFit/>
          </a:bodyPr>
          <a:lstStyle/>
          <a:p>
            <a:pPr marL="0" indent="0" algn="ctr" eaLnBrk="1" hangingPunct="1">
              <a:buFont typeface="Arial" panose="020B0604020202020204" pitchFamily="34" charset="0"/>
              <a:buNone/>
            </a:pPr>
            <a:r>
              <a:rPr lang="en-US" altLang="en-US" sz="900" dirty="0"/>
              <a:t>Welcome to AI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757858FD-8324-48C1-AB63-83FB242A9619}"/>
              </a:ext>
            </a:extLst>
          </p:cNvPr>
          <p:cNvSpPr/>
          <p:nvPr/>
        </p:nvSpPr>
        <p:spPr>
          <a:xfrm>
            <a:off x="4343400" y="927100"/>
            <a:ext cx="457200" cy="238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26D65E01-BF7C-E740-AFCC-4B46E551393D}"/>
              </a:ext>
            </a:extLst>
          </p:cNvPr>
          <p:cNvSpPr/>
          <p:nvPr/>
        </p:nvSpPr>
        <p:spPr>
          <a:xfrm>
            <a:off x="2984285" y="1428102"/>
            <a:ext cx="3032234" cy="1303064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AWS</a:t>
            </a:r>
          </a:p>
          <a:p>
            <a:pPr algn="ctr"/>
            <a:r>
              <a:rPr lang="en-US" sz="1200" dirty="0">
                <a:solidFill>
                  <a:schemeClr val="tx2"/>
                </a:solidFill>
              </a:rPr>
              <a:t>Serverless</a:t>
            </a:r>
          </a:p>
          <a:p>
            <a:pPr algn="ctr"/>
            <a:r>
              <a:rPr lang="en-US" sz="1200" dirty="0">
                <a:solidFill>
                  <a:schemeClr val="tx2"/>
                </a:solidFill>
              </a:rPr>
              <a:t>NoSQL</a:t>
            </a:r>
          </a:p>
          <a:p>
            <a:pPr algn="ctr"/>
            <a:r>
              <a:rPr lang="en-US" sz="1200" dirty="0">
                <a:solidFill>
                  <a:schemeClr val="tx2"/>
                </a:solidFill>
              </a:rPr>
              <a:t>Neural networks platform</a:t>
            </a:r>
          </a:p>
        </p:txBody>
      </p:sp>
      <p:sp>
        <p:nvSpPr>
          <p:cNvPr id="37" name="Round Diagonal Corner Rectangle 36">
            <a:extLst>
              <a:ext uri="{FF2B5EF4-FFF2-40B4-BE49-F238E27FC236}">
                <a16:creationId xmlns:a16="http://schemas.microsoft.com/office/drawing/2014/main" id="{2EE03977-7964-B442-9182-9032FADC0D86}"/>
              </a:ext>
            </a:extLst>
          </p:cNvPr>
          <p:cNvSpPr/>
          <p:nvPr/>
        </p:nvSpPr>
        <p:spPr>
          <a:xfrm>
            <a:off x="874568" y="3629417"/>
            <a:ext cx="2792874" cy="974616"/>
          </a:xfrm>
          <a:prstGeom prst="round2Diag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Raspberry Pi</a:t>
            </a:r>
          </a:p>
          <a:p>
            <a:pPr algn="ctr"/>
            <a:r>
              <a:rPr lang="en-US" sz="1200" dirty="0">
                <a:solidFill>
                  <a:schemeClr val="tx2"/>
                </a:solidFill>
              </a:rPr>
              <a:t>LCD</a:t>
            </a:r>
          </a:p>
          <a:p>
            <a:pPr algn="ctr"/>
            <a:r>
              <a:rPr lang="en-US" sz="1200" dirty="0">
                <a:solidFill>
                  <a:schemeClr val="tx2"/>
                </a:solidFill>
              </a:rPr>
              <a:t>Camera</a:t>
            </a:r>
          </a:p>
          <a:p>
            <a:pPr algn="ctr"/>
            <a:r>
              <a:rPr lang="en-US" sz="1200" dirty="0">
                <a:solidFill>
                  <a:schemeClr val="tx2"/>
                </a:solidFill>
              </a:rPr>
              <a:t>IR sensor</a:t>
            </a:r>
          </a:p>
        </p:txBody>
      </p:sp>
      <p:sp>
        <p:nvSpPr>
          <p:cNvPr id="38" name="Round Diagonal Corner Rectangle 37">
            <a:extLst>
              <a:ext uri="{FF2B5EF4-FFF2-40B4-BE49-F238E27FC236}">
                <a16:creationId xmlns:a16="http://schemas.microsoft.com/office/drawing/2014/main" id="{C65CEE53-A8E3-D948-82D5-5A272723AA07}"/>
              </a:ext>
            </a:extLst>
          </p:cNvPr>
          <p:cNvSpPr/>
          <p:nvPr/>
        </p:nvSpPr>
        <p:spPr>
          <a:xfrm>
            <a:off x="5294168" y="3626111"/>
            <a:ext cx="3167932" cy="977922"/>
          </a:xfrm>
          <a:prstGeom prst="round2Diag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Android</a:t>
            </a:r>
          </a:p>
          <a:p>
            <a:pPr algn="ctr"/>
            <a:r>
              <a:rPr lang="en-US" sz="1200" dirty="0">
                <a:solidFill>
                  <a:schemeClr val="tx2"/>
                </a:solidFill>
              </a:rPr>
              <a:t>Advanced JAVA</a:t>
            </a:r>
          </a:p>
          <a:p>
            <a:pPr algn="ctr"/>
            <a:r>
              <a:rPr lang="en-US" sz="1200" dirty="0">
                <a:solidFill>
                  <a:schemeClr val="tx2"/>
                </a:solidFill>
              </a:rPr>
              <a:t>Map box SDK</a:t>
            </a:r>
          </a:p>
          <a:p>
            <a:pPr algn="ctr"/>
            <a:r>
              <a:rPr lang="en-US" sz="1200" dirty="0">
                <a:solidFill>
                  <a:schemeClr val="tx2"/>
                </a:solidFill>
              </a:rPr>
              <a:t>AWS SDK &amp; XML</a:t>
            </a:r>
          </a:p>
        </p:txBody>
      </p:sp>
      <p:sp>
        <p:nvSpPr>
          <p:cNvPr id="39" name="Up-Down Arrow 38">
            <a:extLst>
              <a:ext uri="{FF2B5EF4-FFF2-40B4-BE49-F238E27FC236}">
                <a16:creationId xmlns:a16="http://schemas.microsoft.com/office/drawing/2014/main" id="{10B60BB1-884B-214A-B94D-11200933FE78}"/>
              </a:ext>
            </a:extLst>
          </p:cNvPr>
          <p:cNvSpPr/>
          <p:nvPr/>
        </p:nvSpPr>
        <p:spPr>
          <a:xfrm rot="2173045">
            <a:off x="3137634" y="2756271"/>
            <a:ext cx="324041" cy="75967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Up-Down Arrow 39">
            <a:extLst>
              <a:ext uri="{FF2B5EF4-FFF2-40B4-BE49-F238E27FC236}">
                <a16:creationId xmlns:a16="http://schemas.microsoft.com/office/drawing/2014/main" id="{0A109BF5-BF18-E548-9620-6188135E2CB8}"/>
              </a:ext>
            </a:extLst>
          </p:cNvPr>
          <p:cNvSpPr/>
          <p:nvPr/>
        </p:nvSpPr>
        <p:spPr>
          <a:xfrm rot="19537737">
            <a:off x="5526672" y="2758268"/>
            <a:ext cx="339597" cy="78759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8356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utoUpdateAnimBg="0"/>
      <p:bldP spid="172" grpId="0" build="p" autoUpdateAnimBg="0" advAuto="0"/>
      <p:bldP spid="173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71D89-4DEF-B54E-9B2A-F6538C5C2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Why cloud ?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D139269-0394-1643-8CAE-6D907BDAF6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6498702"/>
              </p:ext>
            </p:extLst>
          </p:nvPr>
        </p:nvGraphicFramePr>
        <p:xfrm>
          <a:off x="838200" y="1200150"/>
          <a:ext cx="7315200" cy="259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9E1CB54-66C7-2A48-8A36-01945D53CAF9}"/>
              </a:ext>
            </a:extLst>
          </p:cNvPr>
          <p:cNvSpPr txBox="1"/>
          <p:nvPr/>
        </p:nvSpPr>
        <p:spPr>
          <a:xfrm>
            <a:off x="990600" y="4019550"/>
            <a:ext cx="708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There are more possibilities of a server to break down</a:t>
            </a:r>
          </a:p>
          <a:p>
            <a:r>
              <a:rPr lang="en-US" sz="1600" dirty="0"/>
              <a:t>So for critical usages and minimal cost, Clouds stands has the best fit option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D373FB-8CF3-7D4B-A962-EA62F83B94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" y="1348298"/>
            <a:ext cx="1689100" cy="1193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15CEBC-E845-5149-887F-024444DF8B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4750" y="1348298"/>
            <a:ext cx="1638300" cy="1231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3222D2-B3AD-8E40-B865-ACC9DA7B28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59500" y="1348298"/>
            <a:ext cx="15621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84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3E83AE2-5A38-476F-B533-724DD631C185}"/>
              </a:ext>
            </a:extLst>
          </p:cNvPr>
          <p:cNvGrpSpPr>
            <a:grpSpLocks/>
          </p:cNvGrpSpPr>
          <p:nvPr/>
        </p:nvGrpSpPr>
        <p:grpSpPr bwMode="auto">
          <a:xfrm>
            <a:off x="0" y="2133600"/>
            <a:ext cx="9144000" cy="1657350"/>
            <a:chOff x="0" y="1657350"/>
            <a:chExt cx="9144000" cy="165735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9CEEB7A-23FC-4CAD-ACD8-09567FDED3DC}"/>
                </a:ext>
              </a:extLst>
            </p:cNvPr>
            <p:cNvSpPr/>
            <p:nvPr/>
          </p:nvSpPr>
          <p:spPr>
            <a:xfrm>
              <a:off x="0" y="1657350"/>
              <a:ext cx="4572000" cy="165735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D59C4C3-45DD-4FD0-8AF6-E176D9EF831C}"/>
                </a:ext>
              </a:extLst>
            </p:cNvPr>
            <p:cNvSpPr/>
            <p:nvPr/>
          </p:nvSpPr>
          <p:spPr>
            <a:xfrm>
              <a:off x="4572000" y="1657350"/>
              <a:ext cx="4572000" cy="16573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CB7193E7-BFF7-4B3E-84FB-0A1825574D2B}"/>
                </a:ext>
              </a:extLst>
            </p:cNvPr>
            <p:cNvSpPr/>
            <p:nvPr/>
          </p:nvSpPr>
          <p:spPr>
            <a:xfrm rot="16200000" flipH="1">
              <a:off x="4313238" y="2368550"/>
              <a:ext cx="327025" cy="212725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41" name="Title 1">
            <a:extLst>
              <a:ext uri="{FF2B5EF4-FFF2-40B4-BE49-F238E27FC236}">
                <a16:creationId xmlns:a16="http://schemas.microsoft.com/office/drawing/2014/main" id="{5B8640AD-2C34-4027-9A01-D1B1D74F7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8229600" cy="523875"/>
          </a:xfrm>
        </p:spPr>
        <p:txBody>
          <a:bodyPr>
            <a:spAutoFit/>
          </a:bodyPr>
          <a:lstStyle/>
          <a:p>
            <a:pPr eaLnBrk="1" hangingPunct="1"/>
            <a:r>
              <a:rPr lang="en-US" altLang="en-US" dirty="0">
                <a:solidFill>
                  <a:schemeClr val="tx2"/>
                </a:solidFill>
              </a:rPr>
              <a:t>Spiking Neural Networks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C2114D89-6EF8-4046-9791-9659D4CE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230188"/>
          </a:xfrm>
        </p:spPr>
        <p:txBody>
          <a:bodyPr>
            <a:spAutoFit/>
          </a:bodyPr>
          <a:lstStyle/>
          <a:p>
            <a:pPr marL="0" indent="0" algn="ctr" eaLnBrk="1" hangingPunct="1">
              <a:buFont typeface="Arial" panose="020B0604020202020204" pitchFamily="34" charset="0"/>
              <a:buNone/>
            </a:pPr>
            <a:r>
              <a:rPr lang="en-US" altLang="en-US" sz="900" dirty="0"/>
              <a:t>We can learn the potential sensitive points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782179D-9ADF-4811-8414-BCF214591363}"/>
              </a:ext>
            </a:extLst>
          </p:cNvPr>
          <p:cNvSpPr/>
          <p:nvPr/>
        </p:nvSpPr>
        <p:spPr>
          <a:xfrm>
            <a:off x="4343400" y="927100"/>
            <a:ext cx="457200" cy="238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89559907-21F3-4291-9007-634CAD9190D6}"/>
              </a:ext>
            </a:extLst>
          </p:cNvPr>
          <p:cNvSpPr txBox="1">
            <a:spLocks/>
          </p:cNvSpPr>
          <p:nvPr/>
        </p:nvSpPr>
        <p:spPr bwMode="auto">
          <a:xfrm>
            <a:off x="5285475" y="2528093"/>
            <a:ext cx="3430587" cy="97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chemeClr val="bg1"/>
                </a:solidFill>
              </a:rPr>
              <a:t>Image recognition</a:t>
            </a:r>
          </a:p>
          <a:p>
            <a:pPr algn="r"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800" dirty="0">
                <a:solidFill>
                  <a:schemeClr val="bg1"/>
                </a:solidFill>
              </a:rPr>
              <a:t>We used support vector machines algorithm to do the image recognition. 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C94B76BC-9EAA-4111-90D6-11815B3FFD4A}"/>
              </a:ext>
            </a:extLst>
          </p:cNvPr>
          <p:cNvSpPr txBox="1">
            <a:spLocks/>
          </p:cNvSpPr>
          <p:nvPr/>
        </p:nvSpPr>
        <p:spPr bwMode="auto">
          <a:xfrm>
            <a:off x="416738" y="2463005"/>
            <a:ext cx="3430587" cy="97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chemeClr val="bg1"/>
                </a:solidFill>
              </a:rPr>
              <a:t>Most advanced neural network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800" dirty="0">
                <a:solidFill>
                  <a:schemeClr val="bg1"/>
                </a:solidFill>
              </a:rPr>
              <a:t>Its runs based on spikes with high speed and explicitly tremendous security</a:t>
            </a:r>
          </a:p>
        </p:txBody>
      </p:sp>
    </p:spTree>
    <p:extLst>
      <p:ext uri="{BB962C8B-B14F-4D97-AF65-F5344CB8AC3E}">
        <p14:creationId xmlns:p14="http://schemas.microsoft.com/office/powerpoint/2010/main" val="127931771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 build="p"/>
      <p:bldP spid="43" grpId="0" animBg="1"/>
      <p:bldP spid="29" grpId="0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A5CD5D9-321A-4C8D-B780-79FAB5146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8229600" cy="523875"/>
          </a:xfrm>
        </p:spPr>
        <p:txBody>
          <a:bodyPr>
            <a:spAutoFit/>
          </a:bodyPr>
          <a:lstStyle/>
          <a:p>
            <a:pPr eaLnBrk="1" hangingPunct="1"/>
            <a:r>
              <a:rPr lang="en-US" altLang="en-US" dirty="0">
                <a:solidFill>
                  <a:schemeClr val="tx2"/>
                </a:solidFill>
              </a:rPr>
              <a:t>Spiking CNN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EE3DB4E-313B-4A21-81A2-03E42D6D1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230188"/>
          </a:xfrm>
        </p:spPr>
        <p:txBody>
          <a:bodyPr>
            <a:spAutoFit/>
          </a:bodyPr>
          <a:lstStyle/>
          <a:p>
            <a:pPr marL="0" indent="0" algn="ctr" eaLnBrk="1" hangingPunct="1">
              <a:buFont typeface="Arial" panose="020B0604020202020204" pitchFamily="34" charset="0"/>
              <a:buNone/>
            </a:pPr>
            <a:r>
              <a:rPr lang="en-US" altLang="en-US" sz="900" dirty="0"/>
              <a:t>Implementation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1F57FF-6F81-452D-BA64-D2E991420ADB}"/>
              </a:ext>
            </a:extLst>
          </p:cNvPr>
          <p:cNvSpPr/>
          <p:nvPr/>
        </p:nvSpPr>
        <p:spPr>
          <a:xfrm>
            <a:off x="4343400" y="927100"/>
            <a:ext cx="457200" cy="238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8F258A-D691-2A42-8836-BF88754F0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454454"/>
            <a:ext cx="4305300" cy="1752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7E8870-3B1D-9E40-A149-2F9C202CF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650" y="3257550"/>
            <a:ext cx="4165600" cy="1485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8CEB3A-3950-3447-BE3D-01B11C33F7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854"/>
          <a:stretch/>
        </p:blipFill>
        <p:spPr>
          <a:xfrm>
            <a:off x="1752600" y="1504950"/>
            <a:ext cx="840519" cy="312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73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A5CD5D9-321A-4C8D-B780-79FAB5146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8229600" cy="523875"/>
          </a:xfrm>
        </p:spPr>
        <p:txBody>
          <a:bodyPr>
            <a:spAutoFit/>
          </a:bodyPr>
          <a:lstStyle/>
          <a:p>
            <a:pPr eaLnBrk="1" hangingPunct="1"/>
            <a:r>
              <a:rPr lang="en-US" altLang="en-US" dirty="0">
                <a:solidFill>
                  <a:schemeClr val="tx2"/>
                </a:solidFill>
              </a:rPr>
              <a:t>Power efficiency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EE3DB4E-313B-4A21-81A2-03E42D6D1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230188"/>
          </a:xfrm>
        </p:spPr>
        <p:txBody>
          <a:bodyPr>
            <a:spAutoFit/>
          </a:bodyPr>
          <a:lstStyle/>
          <a:p>
            <a:pPr marL="0" indent="0" algn="ctr" eaLnBrk="1" hangingPunct="1">
              <a:buFont typeface="Arial" panose="020B0604020202020204" pitchFamily="34" charset="0"/>
              <a:buNone/>
            </a:pPr>
            <a:r>
              <a:rPr lang="en-US" altLang="en-US" sz="900" dirty="0"/>
              <a:t>Implementation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1F57FF-6F81-452D-BA64-D2E991420ADB}"/>
              </a:ext>
            </a:extLst>
          </p:cNvPr>
          <p:cNvSpPr/>
          <p:nvPr/>
        </p:nvSpPr>
        <p:spPr>
          <a:xfrm>
            <a:off x="4343400" y="927100"/>
            <a:ext cx="457200" cy="238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473275-1668-E545-9D21-2C604EA23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90750"/>
            <a:ext cx="4337050" cy="15935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F9E44F-11FE-A94D-8BF5-681FAABDA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720711"/>
            <a:ext cx="289560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6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E48D430-6BB7-4FD5-90C7-55F3CCEA07F5}"/>
              </a:ext>
            </a:extLst>
          </p:cNvPr>
          <p:cNvGrpSpPr>
            <a:grpSpLocks/>
          </p:cNvGrpSpPr>
          <p:nvPr/>
        </p:nvGrpSpPr>
        <p:grpSpPr bwMode="auto">
          <a:xfrm>
            <a:off x="0" y="3162300"/>
            <a:ext cx="9144000" cy="1657350"/>
            <a:chOff x="0" y="1657350"/>
            <a:chExt cx="9144000" cy="165735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B07278B-9AC1-4297-A382-D34392C49040}"/>
                </a:ext>
              </a:extLst>
            </p:cNvPr>
            <p:cNvSpPr/>
            <p:nvPr/>
          </p:nvSpPr>
          <p:spPr>
            <a:xfrm>
              <a:off x="0" y="1657350"/>
              <a:ext cx="4572000" cy="165735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4E6FD71-EBDE-4F3F-8428-18327C0E6FA5}"/>
                </a:ext>
              </a:extLst>
            </p:cNvPr>
            <p:cNvSpPr/>
            <p:nvPr/>
          </p:nvSpPr>
          <p:spPr>
            <a:xfrm>
              <a:off x="4572000" y="1657350"/>
              <a:ext cx="4572000" cy="16573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169DE7A1-C37E-456E-A8E8-14D3D05C6619}"/>
                </a:ext>
              </a:extLst>
            </p:cNvPr>
            <p:cNvSpPr/>
            <p:nvPr/>
          </p:nvSpPr>
          <p:spPr>
            <a:xfrm rot="16200000" flipH="1">
              <a:off x="4313238" y="2368550"/>
              <a:ext cx="327025" cy="212725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FDE52EB-12B5-4DAE-9849-92D677C0F83F}"/>
              </a:ext>
            </a:extLst>
          </p:cNvPr>
          <p:cNvGrpSpPr>
            <a:grpSpLocks/>
          </p:cNvGrpSpPr>
          <p:nvPr/>
        </p:nvGrpSpPr>
        <p:grpSpPr bwMode="auto">
          <a:xfrm>
            <a:off x="0" y="1504950"/>
            <a:ext cx="9144000" cy="1657350"/>
            <a:chOff x="0" y="0"/>
            <a:chExt cx="9144000" cy="1657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DDD24E0-4336-42A7-9662-2FC06AB24F2E}"/>
                </a:ext>
              </a:extLst>
            </p:cNvPr>
            <p:cNvSpPr/>
            <p:nvPr/>
          </p:nvSpPr>
          <p:spPr>
            <a:xfrm>
              <a:off x="4572000" y="0"/>
              <a:ext cx="4572000" cy="165735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7107C2A-F6A4-4647-A036-A6CD58995214}"/>
                </a:ext>
              </a:extLst>
            </p:cNvPr>
            <p:cNvSpPr/>
            <p:nvPr/>
          </p:nvSpPr>
          <p:spPr>
            <a:xfrm>
              <a:off x="0" y="0"/>
              <a:ext cx="4572000" cy="16573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0AEA9A-30E1-4000-819F-32E7A28BBDF1}"/>
                </a:ext>
              </a:extLst>
            </p:cNvPr>
            <p:cNvSpPr/>
            <p:nvPr/>
          </p:nvSpPr>
          <p:spPr>
            <a:xfrm rot="5400000">
              <a:off x="4510881" y="723107"/>
              <a:ext cx="327025" cy="21113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86DAD4AF-F72F-40CE-9AA8-01BE374401A8}"/>
              </a:ext>
            </a:extLst>
          </p:cNvPr>
          <p:cNvSpPr txBox="1">
            <a:spLocks/>
          </p:cNvSpPr>
          <p:nvPr/>
        </p:nvSpPr>
        <p:spPr bwMode="auto">
          <a:xfrm>
            <a:off x="684213" y="1866900"/>
            <a:ext cx="3430587" cy="97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chemeClr val="bg1"/>
                </a:solidFill>
              </a:rPr>
              <a:t>Raspberry Pi</a:t>
            </a:r>
          </a:p>
          <a:p>
            <a:pPr algn="r"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800" dirty="0">
                <a:solidFill>
                  <a:schemeClr val="bg1"/>
                </a:solidFill>
              </a:rPr>
              <a:t>IOT is used as a gateway for the future world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F80C5AA-1DBA-485A-B329-C4DABF864EC5}"/>
              </a:ext>
            </a:extLst>
          </p:cNvPr>
          <p:cNvGrpSpPr>
            <a:grpSpLocks/>
          </p:cNvGrpSpPr>
          <p:nvPr/>
        </p:nvGrpSpPr>
        <p:grpSpPr bwMode="auto">
          <a:xfrm>
            <a:off x="6237288" y="1954213"/>
            <a:ext cx="1836737" cy="300037"/>
            <a:chOff x="6237012" y="559301"/>
            <a:chExt cx="1836238" cy="300685"/>
          </a:xfrm>
        </p:grpSpPr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531B879F-3F3B-498A-BCF4-96F5D7BDA5F9}"/>
                </a:ext>
              </a:extLst>
            </p:cNvPr>
            <p:cNvSpPr/>
            <p:nvPr/>
          </p:nvSpPr>
          <p:spPr>
            <a:xfrm>
              <a:off x="6324300" y="801122"/>
              <a:ext cx="1387098" cy="28637"/>
            </a:xfrm>
            <a:prstGeom prst="roundRect">
              <a:avLst/>
            </a:prstGeom>
            <a:solidFill>
              <a:srgbClr val="F9F9F9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C1F30D91-C432-4B23-8DA2-00F21EC0F586}"/>
                </a:ext>
              </a:extLst>
            </p:cNvPr>
            <p:cNvSpPr/>
            <p:nvPr/>
          </p:nvSpPr>
          <p:spPr>
            <a:xfrm>
              <a:off x="6324300" y="770894"/>
              <a:ext cx="1296636" cy="89092"/>
            </a:xfrm>
            <a:prstGeom prst="roundRect">
              <a:avLst/>
            </a:prstGeom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0986" name="Content Placeholder 2">
              <a:extLst>
                <a:ext uri="{FF2B5EF4-FFF2-40B4-BE49-F238E27FC236}">
                  <a16:creationId xmlns:a16="http://schemas.microsoft.com/office/drawing/2014/main" id="{3BDBB00F-19AA-4873-BAC4-30C6ECA136C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237012" y="559301"/>
              <a:ext cx="759740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800" b="1" dirty="0">
                  <a:solidFill>
                    <a:schemeClr val="bg1"/>
                  </a:solidFill>
                </a:rPr>
                <a:t>Python</a:t>
              </a:r>
            </a:p>
          </p:txBody>
        </p:sp>
        <p:sp>
          <p:nvSpPr>
            <p:cNvPr id="40987" name="TextBox 71">
              <a:extLst>
                <a:ext uri="{FF2B5EF4-FFF2-40B4-BE49-F238E27FC236}">
                  <a16:creationId xmlns:a16="http://schemas.microsoft.com/office/drawing/2014/main" id="{58D5537D-07BF-4C84-BFAF-0E06B2CF73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10650" y="705983"/>
              <a:ext cx="362600" cy="147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b="1">
                  <a:solidFill>
                    <a:schemeClr val="bg1"/>
                  </a:solidFill>
                </a:rPr>
                <a:t>98%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A7C44C5-447C-47A4-96E4-849778190F84}"/>
              </a:ext>
            </a:extLst>
          </p:cNvPr>
          <p:cNvGrpSpPr>
            <a:grpSpLocks/>
          </p:cNvGrpSpPr>
          <p:nvPr/>
        </p:nvGrpSpPr>
        <p:grpSpPr bwMode="auto">
          <a:xfrm>
            <a:off x="6227763" y="2290763"/>
            <a:ext cx="1846262" cy="361950"/>
            <a:chOff x="6227786" y="559301"/>
            <a:chExt cx="1845463" cy="362127"/>
          </a:xfrm>
        </p:grpSpPr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F13F8BBF-F234-4755-81C1-2F0DF2028519}"/>
                </a:ext>
              </a:extLst>
            </p:cNvPr>
            <p:cNvSpPr/>
            <p:nvPr/>
          </p:nvSpPr>
          <p:spPr>
            <a:xfrm>
              <a:off x="6324581" y="800719"/>
              <a:ext cx="1385288" cy="28589"/>
            </a:xfrm>
            <a:prstGeom prst="roundRect">
              <a:avLst/>
            </a:prstGeom>
            <a:pattFill prst="pct5">
              <a:fgClr>
                <a:srgbClr val="F9F9F9"/>
              </a:fgClr>
              <a:bgClr>
                <a:schemeClr val="bg1"/>
              </a:bgClr>
            </a:patt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3D7EF4B0-CA00-45DF-AC55-988C829223F3}"/>
                </a:ext>
              </a:extLst>
            </p:cNvPr>
            <p:cNvSpPr/>
            <p:nvPr/>
          </p:nvSpPr>
          <p:spPr>
            <a:xfrm>
              <a:off x="6324581" y="770541"/>
              <a:ext cx="974303" cy="88943"/>
            </a:xfrm>
            <a:prstGeom prst="roundRect">
              <a:avLst/>
            </a:prstGeom>
            <a:solidFill>
              <a:schemeClr val="accent4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0982" name="Content Placeholder 2">
              <a:extLst>
                <a:ext uri="{FF2B5EF4-FFF2-40B4-BE49-F238E27FC236}">
                  <a16:creationId xmlns:a16="http://schemas.microsoft.com/office/drawing/2014/main" id="{DBB864FD-3273-4354-AFC3-ECEFE15CDA9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227786" y="559301"/>
              <a:ext cx="1011214" cy="215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800" b="1" dirty="0">
                  <a:solidFill>
                    <a:schemeClr val="bg1"/>
                  </a:solidFill>
                </a:rPr>
                <a:t>Linux </a:t>
              </a:r>
            </a:p>
          </p:txBody>
        </p:sp>
        <p:sp>
          <p:nvSpPr>
            <p:cNvPr id="40983" name="TextBox 82">
              <a:extLst>
                <a:ext uri="{FF2B5EF4-FFF2-40B4-BE49-F238E27FC236}">
                  <a16:creationId xmlns:a16="http://schemas.microsoft.com/office/drawing/2014/main" id="{C04B40CE-FEAC-4AD3-9F68-9B687B3DFD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10650" y="705984"/>
              <a:ext cx="36259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b="1">
                  <a:solidFill>
                    <a:schemeClr val="bg1"/>
                  </a:solidFill>
                </a:rPr>
                <a:t>75%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D4F8001-C8CC-4500-BDE3-B830A1CC05BA}"/>
              </a:ext>
            </a:extLst>
          </p:cNvPr>
          <p:cNvGrpSpPr>
            <a:grpSpLocks/>
          </p:cNvGrpSpPr>
          <p:nvPr/>
        </p:nvGrpSpPr>
        <p:grpSpPr bwMode="auto">
          <a:xfrm>
            <a:off x="847724" y="3630613"/>
            <a:ext cx="1835151" cy="361950"/>
            <a:chOff x="6237011" y="559301"/>
            <a:chExt cx="1836239" cy="362127"/>
          </a:xfrm>
        </p:grpSpPr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E0F04671-A5C2-40A3-AB7F-A5BF7CF4E28A}"/>
                </a:ext>
              </a:extLst>
            </p:cNvPr>
            <p:cNvSpPr/>
            <p:nvPr/>
          </p:nvSpPr>
          <p:spPr>
            <a:xfrm>
              <a:off x="6324377" y="800719"/>
              <a:ext cx="1386709" cy="28589"/>
            </a:xfrm>
            <a:prstGeom prst="roundRect">
              <a:avLst/>
            </a:prstGeom>
            <a:solidFill>
              <a:srgbClr val="F9F9F9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43102617-2C6A-4957-9B99-5E03DF300E62}"/>
                </a:ext>
              </a:extLst>
            </p:cNvPr>
            <p:cNvSpPr/>
            <p:nvPr/>
          </p:nvSpPr>
          <p:spPr>
            <a:xfrm>
              <a:off x="6324377" y="770541"/>
              <a:ext cx="1123027" cy="88943"/>
            </a:xfrm>
            <a:prstGeom prst="roundRect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0978" name="Content Placeholder 2">
              <a:extLst>
                <a:ext uri="{FF2B5EF4-FFF2-40B4-BE49-F238E27FC236}">
                  <a16:creationId xmlns:a16="http://schemas.microsoft.com/office/drawing/2014/main" id="{6686408C-50C4-4FE7-9E3B-150E0EB536A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237011" y="559301"/>
              <a:ext cx="905411" cy="215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800" b="1" dirty="0">
                  <a:solidFill>
                    <a:schemeClr val="bg1"/>
                  </a:solidFill>
                </a:rPr>
                <a:t>Advanced JAVA</a:t>
              </a:r>
            </a:p>
          </p:txBody>
        </p:sp>
        <p:sp>
          <p:nvSpPr>
            <p:cNvPr id="40979" name="TextBox 91">
              <a:extLst>
                <a:ext uri="{FF2B5EF4-FFF2-40B4-BE49-F238E27FC236}">
                  <a16:creationId xmlns:a16="http://schemas.microsoft.com/office/drawing/2014/main" id="{C7C1AE99-64DE-4EEA-94A4-15AE2C42A8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10650" y="705984"/>
              <a:ext cx="362600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b="1">
                  <a:solidFill>
                    <a:schemeClr val="bg1"/>
                  </a:solidFill>
                </a:rPr>
                <a:t>80%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1CC1266-5EA6-4E63-8838-7DC54A94DF23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3967163"/>
            <a:ext cx="1871663" cy="361950"/>
            <a:chOff x="6227786" y="559301"/>
            <a:chExt cx="1871112" cy="362127"/>
          </a:xfrm>
        </p:grpSpPr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57BE2AFC-CF5D-4B8F-BA48-EDCF31D56B66}"/>
                </a:ext>
              </a:extLst>
            </p:cNvPr>
            <p:cNvSpPr/>
            <p:nvPr/>
          </p:nvSpPr>
          <p:spPr>
            <a:xfrm>
              <a:off x="6324595" y="800719"/>
              <a:ext cx="1385479" cy="28589"/>
            </a:xfrm>
            <a:prstGeom prst="roundRect">
              <a:avLst/>
            </a:prstGeom>
            <a:pattFill prst="pct5">
              <a:fgClr>
                <a:srgbClr val="F9F9F9"/>
              </a:fgClr>
              <a:bgClr>
                <a:schemeClr val="bg1"/>
              </a:bgClr>
            </a:patt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597EA50A-8837-400D-A78F-A2CDC29E37B9}"/>
                </a:ext>
              </a:extLst>
            </p:cNvPr>
            <p:cNvSpPr/>
            <p:nvPr/>
          </p:nvSpPr>
          <p:spPr>
            <a:xfrm>
              <a:off x="6324595" y="770541"/>
              <a:ext cx="1385479" cy="88943"/>
            </a:xfrm>
            <a:prstGeom prst="roundRect">
              <a:avLst/>
            </a:prstGeom>
            <a:solidFill>
              <a:schemeClr val="accent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0974" name="Content Placeholder 2">
              <a:extLst>
                <a:ext uri="{FF2B5EF4-FFF2-40B4-BE49-F238E27FC236}">
                  <a16:creationId xmlns:a16="http://schemas.microsoft.com/office/drawing/2014/main" id="{7D529822-A494-46D5-9951-58B44B10A74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227786" y="559301"/>
              <a:ext cx="101121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800" b="1" dirty="0">
                  <a:solidFill>
                    <a:schemeClr val="bg1"/>
                  </a:solidFill>
                </a:rPr>
                <a:t>UI</a:t>
              </a:r>
            </a:p>
          </p:txBody>
        </p:sp>
        <p:sp>
          <p:nvSpPr>
            <p:cNvPr id="40975" name="TextBox 96">
              <a:extLst>
                <a:ext uri="{FF2B5EF4-FFF2-40B4-BE49-F238E27FC236}">
                  <a16:creationId xmlns:a16="http://schemas.microsoft.com/office/drawing/2014/main" id="{61813370-63F9-415D-93CE-7BA3816B62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5002" y="705984"/>
              <a:ext cx="41389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b="1">
                  <a:solidFill>
                    <a:schemeClr val="bg1"/>
                  </a:solidFill>
                </a:rPr>
                <a:t>100%</a:t>
              </a:r>
            </a:p>
          </p:txBody>
        </p:sp>
      </p:grpSp>
      <p:sp>
        <p:nvSpPr>
          <p:cNvPr id="87" name="Content Placeholder 2">
            <a:extLst>
              <a:ext uri="{FF2B5EF4-FFF2-40B4-BE49-F238E27FC236}">
                <a16:creationId xmlns:a16="http://schemas.microsoft.com/office/drawing/2014/main" id="{D608B9F0-9286-43D2-ADE4-2E6EEB183F49}"/>
              </a:ext>
            </a:extLst>
          </p:cNvPr>
          <p:cNvSpPr txBox="1">
            <a:spLocks/>
          </p:cNvSpPr>
          <p:nvPr/>
        </p:nvSpPr>
        <p:spPr bwMode="auto">
          <a:xfrm>
            <a:off x="5027613" y="3524250"/>
            <a:ext cx="3430587" cy="97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chemeClr val="bg1"/>
                </a:solidFill>
              </a:rPr>
              <a:t>Android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800" dirty="0">
                <a:solidFill>
                  <a:schemeClr val="bg1"/>
                </a:solidFill>
              </a:rPr>
              <a:t> Let the users play the game</a:t>
            </a:r>
          </a:p>
        </p:txBody>
      </p:sp>
      <p:sp>
        <p:nvSpPr>
          <p:cNvPr id="114" name="Content Placeholder 2">
            <a:extLst>
              <a:ext uri="{FF2B5EF4-FFF2-40B4-BE49-F238E27FC236}">
                <a16:creationId xmlns:a16="http://schemas.microsoft.com/office/drawing/2014/main" id="{F4E19A7D-823E-4DF0-B2E7-C8BAF8D80CF3}"/>
              </a:ext>
            </a:extLst>
          </p:cNvPr>
          <p:cNvSpPr txBox="1">
            <a:spLocks/>
          </p:cNvSpPr>
          <p:nvPr/>
        </p:nvSpPr>
        <p:spPr bwMode="auto">
          <a:xfrm>
            <a:off x="608013" y="4610100"/>
            <a:ext cx="7927975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en-US" sz="900" dirty="0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85104117-1255-4278-8CA8-89694CB1B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8229600" cy="523875"/>
          </a:xfrm>
        </p:spPr>
        <p:txBody>
          <a:bodyPr>
            <a:spAutoFit/>
          </a:bodyPr>
          <a:lstStyle/>
          <a:p>
            <a:pPr eaLnBrk="1" hangingPunct="1"/>
            <a:r>
              <a:rPr lang="en-US" altLang="en-US" dirty="0">
                <a:solidFill>
                  <a:schemeClr val="tx2"/>
                </a:solidFill>
              </a:rPr>
              <a:t>IoT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966FB2D7-B861-4288-BCA7-C6D53044A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230188"/>
          </a:xfrm>
        </p:spPr>
        <p:txBody>
          <a:bodyPr>
            <a:spAutoFit/>
          </a:bodyPr>
          <a:lstStyle/>
          <a:p>
            <a:pPr marL="0" indent="0" algn="ctr" eaLnBrk="1" hangingPunct="1">
              <a:buFont typeface="Arial" panose="020B0604020202020204" pitchFamily="34" charset="0"/>
              <a:buNone/>
            </a:pPr>
            <a:r>
              <a:rPr lang="en-US" altLang="en-US" sz="900" dirty="0"/>
              <a:t>We can learn the potential sensitive points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75FD0FB-7D17-4FEB-9746-53E8545F51C4}"/>
              </a:ext>
            </a:extLst>
          </p:cNvPr>
          <p:cNvSpPr/>
          <p:nvPr/>
        </p:nvSpPr>
        <p:spPr>
          <a:xfrm>
            <a:off x="4343400" y="927100"/>
            <a:ext cx="457200" cy="238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5857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87" grpId="0"/>
      <p:bldP spid="114" grpId="0"/>
      <p:bldP spid="39" grpId="0"/>
      <p:bldP spid="40" grpId="0" build="p"/>
      <p:bldP spid="4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546779A-75F5-46E9-BC42-A175C176D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293813"/>
            <a:ext cx="1789113" cy="523875"/>
          </a:xfrm>
        </p:spPr>
        <p:txBody>
          <a:bodyPr>
            <a:spAutoFit/>
          </a:bodyPr>
          <a:lstStyle/>
          <a:p>
            <a:pPr algn="r" eaLnBrk="1" hangingPunct="1"/>
            <a:r>
              <a:rPr lang="en-US" altLang="en-US">
                <a:solidFill>
                  <a:schemeClr val="tx2"/>
                </a:solidFill>
              </a:rPr>
              <a:t>Agenda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39AC8B-5CC5-46F4-8B3F-C18A39AA07FA}"/>
              </a:ext>
            </a:extLst>
          </p:cNvPr>
          <p:cNvGrpSpPr>
            <a:grpSpLocks/>
          </p:cNvGrpSpPr>
          <p:nvPr/>
        </p:nvGrpSpPr>
        <p:grpSpPr bwMode="auto">
          <a:xfrm>
            <a:off x="4130675" y="1404938"/>
            <a:ext cx="2879725" cy="2290742"/>
            <a:chOff x="4131394" y="1405429"/>
            <a:chExt cx="2879006" cy="229032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A77E31B-C34B-422A-87AE-D2E5F471CE3F}"/>
                </a:ext>
              </a:extLst>
            </p:cNvPr>
            <p:cNvSpPr/>
            <p:nvPr/>
          </p:nvSpPr>
          <p:spPr>
            <a:xfrm>
              <a:off x="4131394" y="2059360"/>
              <a:ext cx="42852" cy="42854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5379F82-D072-4A15-A8C9-E3DE545D594E}"/>
                </a:ext>
              </a:extLst>
            </p:cNvPr>
            <p:cNvCxnSpPr/>
            <p:nvPr/>
          </p:nvCxnSpPr>
          <p:spPr>
            <a:xfrm>
              <a:off x="4153613" y="1405429"/>
              <a:ext cx="0" cy="533303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78" name="Content Placeholder 7">
              <a:extLst>
                <a:ext uri="{FF2B5EF4-FFF2-40B4-BE49-F238E27FC236}">
                  <a16:creationId xmlns:a16="http://schemas.microsoft.com/office/drawing/2014/main" id="{245B1528-725C-4005-845A-A1B61283D82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274025" y="1848981"/>
              <a:ext cx="2736375" cy="1846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400" dirty="0"/>
                <a:t>Who we are?</a:t>
              </a:r>
            </a:p>
            <a:p>
              <a:pPr eaLnBrk="1" hangingPunct="1">
                <a:lnSpc>
                  <a:spcPct val="15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400" dirty="0"/>
                <a:t>Why are we here ?</a:t>
              </a:r>
            </a:p>
            <a:p>
              <a:pPr eaLnBrk="1" hangingPunct="1">
                <a:lnSpc>
                  <a:spcPct val="15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400" dirty="0"/>
                <a:t>Why this ?</a:t>
              </a:r>
            </a:p>
            <a:p>
              <a:pPr eaLnBrk="1" hangingPunct="1">
                <a:lnSpc>
                  <a:spcPct val="15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400" dirty="0"/>
                <a:t>How it works ?</a:t>
              </a:r>
            </a:p>
            <a:p>
              <a:pPr eaLnBrk="1" hangingPunct="1">
                <a:lnSpc>
                  <a:spcPct val="15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400" dirty="0"/>
                <a:t>Contact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BA10F39-7B50-4A27-B035-09638E37058F}"/>
                </a:ext>
              </a:extLst>
            </p:cNvPr>
            <p:cNvCxnSpPr/>
            <p:nvPr/>
          </p:nvCxnSpPr>
          <p:spPr>
            <a:xfrm>
              <a:off x="4153613" y="2194272"/>
              <a:ext cx="0" cy="128565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CDD80A-C189-4C04-9149-CE516311984F}"/>
                </a:ext>
              </a:extLst>
            </p:cNvPr>
            <p:cNvCxnSpPr/>
            <p:nvPr/>
          </p:nvCxnSpPr>
          <p:spPr>
            <a:xfrm>
              <a:off x="4153613" y="2557744"/>
              <a:ext cx="0" cy="128564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4AE054B-1581-4359-9E3B-653303D694A5}"/>
                </a:ext>
              </a:extLst>
            </p:cNvPr>
            <p:cNvCxnSpPr/>
            <p:nvPr/>
          </p:nvCxnSpPr>
          <p:spPr>
            <a:xfrm>
              <a:off x="4153613" y="2922802"/>
              <a:ext cx="0" cy="126977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3666880-A7C1-4E0C-AF5A-41954AF70C15}"/>
                </a:ext>
              </a:extLst>
            </p:cNvPr>
            <p:cNvCxnSpPr/>
            <p:nvPr/>
          </p:nvCxnSpPr>
          <p:spPr>
            <a:xfrm>
              <a:off x="4153613" y="3286273"/>
              <a:ext cx="0" cy="126977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1C465C2-1900-47C9-8013-FE46260FC52C}"/>
                </a:ext>
              </a:extLst>
            </p:cNvPr>
            <p:cNvSpPr/>
            <p:nvPr/>
          </p:nvSpPr>
          <p:spPr>
            <a:xfrm>
              <a:off x="4131394" y="2781540"/>
              <a:ext cx="42852" cy="42855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9D88913-B3BC-4B28-8AF0-F314D508EA6D}"/>
                </a:ext>
              </a:extLst>
            </p:cNvPr>
            <p:cNvSpPr/>
            <p:nvPr/>
          </p:nvSpPr>
          <p:spPr>
            <a:xfrm>
              <a:off x="4131394" y="2421244"/>
              <a:ext cx="42852" cy="42854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B415BBD-C76B-4B18-BA5F-979FB55719E4}"/>
                </a:ext>
              </a:extLst>
            </p:cNvPr>
            <p:cNvSpPr/>
            <p:nvPr/>
          </p:nvSpPr>
          <p:spPr>
            <a:xfrm>
              <a:off x="4131394" y="3143424"/>
              <a:ext cx="42852" cy="42855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717194-F326-4A4D-B151-426A7379961D}"/>
                </a:ext>
              </a:extLst>
            </p:cNvPr>
            <p:cNvSpPr/>
            <p:nvPr/>
          </p:nvSpPr>
          <p:spPr>
            <a:xfrm>
              <a:off x="4131394" y="3505308"/>
              <a:ext cx="42852" cy="42855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3089" name="Freeform 6">
              <a:extLst>
                <a:ext uri="{FF2B5EF4-FFF2-40B4-BE49-F238E27FC236}">
                  <a16:creationId xmlns:a16="http://schemas.microsoft.com/office/drawing/2014/main" id="{387C7476-E12A-4B04-98F0-2CAD3704B8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9302" y="1445351"/>
              <a:ext cx="452840" cy="323359"/>
            </a:xfrm>
            <a:custGeom>
              <a:avLst/>
              <a:gdLst>
                <a:gd name="T0" fmla="*/ 2147483647 w 280"/>
                <a:gd name="T1" fmla="*/ 2147483647 h 200"/>
                <a:gd name="T2" fmla="*/ 2147483647 w 280"/>
                <a:gd name="T3" fmla="*/ 2147483647 h 200"/>
                <a:gd name="T4" fmla="*/ 0 w 280"/>
                <a:gd name="T5" fmla="*/ 2147483647 h 200"/>
                <a:gd name="T6" fmla="*/ 2147483647 w 280"/>
                <a:gd name="T7" fmla="*/ 2147483647 h 200"/>
                <a:gd name="T8" fmla="*/ 2147483647 w 280"/>
                <a:gd name="T9" fmla="*/ 2147483647 h 200"/>
                <a:gd name="T10" fmla="*/ 2147483647 w 280"/>
                <a:gd name="T11" fmla="*/ 2147483647 h 200"/>
                <a:gd name="T12" fmla="*/ 2147483647 w 280"/>
                <a:gd name="T13" fmla="*/ 2147483647 h 200"/>
                <a:gd name="T14" fmla="*/ 2147483647 w 280"/>
                <a:gd name="T15" fmla="*/ 2147483647 h 200"/>
                <a:gd name="T16" fmla="*/ 2147483647 w 280"/>
                <a:gd name="T17" fmla="*/ 2147483647 h 200"/>
                <a:gd name="T18" fmla="*/ 0 w 280"/>
                <a:gd name="T19" fmla="*/ 2147483647 h 200"/>
                <a:gd name="T20" fmla="*/ 2147483647 w 280"/>
                <a:gd name="T21" fmla="*/ 2147483647 h 200"/>
                <a:gd name="T22" fmla="*/ 2147483647 w 280"/>
                <a:gd name="T23" fmla="*/ 2147483647 h 200"/>
                <a:gd name="T24" fmla="*/ 2147483647 w 280"/>
                <a:gd name="T25" fmla="*/ 2147483647 h 200"/>
                <a:gd name="T26" fmla="*/ 2147483647 w 280"/>
                <a:gd name="T27" fmla="*/ 2147483647 h 200"/>
                <a:gd name="T28" fmla="*/ 2147483647 w 280"/>
                <a:gd name="T29" fmla="*/ 0 h 200"/>
                <a:gd name="T30" fmla="*/ 2147483647 w 280"/>
                <a:gd name="T31" fmla="*/ 0 h 200"/>
                <a:gd name="T32" fmla="*/ 0 w 280"/>
                <a:gd name="T33" fmla="*/ 2147483647 h 200"/>
                <a:gd name="T34" fmla="*/ 2147483647 w 280"/>
                <a:gd name="T35" fmla="*/ 2147483647 h 200"/>
                <a:gd name="T36" fmla="*/ 2147483647 w 280"/>
                <a:gd name="T37" fmla="*/ 2147483647 h 200"/>
                <a:gd name="T38" fmla="*/ 2147483647 w 280"/>
                <a:gd name="T39" fmla="*/ 2147483647 h 200"/>
                <a:gd name="T40" fmla="*/ 2147483647 w 280"/>
                <a:gd name="T41" fmla="*/ 0 h 200"/>
                <a:gd name="T42" fmla="*/ 2147483647 w 280"/>
                <a:gd name="T43" fmla="*/ 2147483647 h 200"/>
                <a:gd name="T44" fmla="*/ 2147483647 w 280"/>
                <a:gd name="T45" fmla="*/ 2147483647 h 200"/>
                <a:gd name="T46" fmla="*/ 2147483647 w 280"/>
                <a:gd name="T47" fmla="*/ 2147483647 h 200"/>
                <a:gd name="T48" fmla="*/ 2147483647 w 280"/>
                <a:gd name="T49" fmla="*/ 0 h 200"/>
                <a:gd name="T50" fmla="*/ 2147483647 w 280"/>
                <a:gd name="T51" fmla="*/ 0 h 200"/>
                <a:gd name="T52" fmla="*/ 2147483647 w 280"/>
                <a:gd name="T53" fmla="*/ 2147483647 h 200"/>
                <a:gd name="T54" fmla="*/ 2147483647 w 280"/>
                <a:gd name="T55" fmla="*/ 2147483647 h 200"/>
                <a:gd name="T56" fmla="*/ 2147483647 w 280"/>
                <a:gd name="T57" fmla="*/ 2147483647 h 200"/>
                <a:gd name="T58" fmla="*/ 2147483647 w 280"/>
                <a:gd name="T59" fmla="*/ 2147483647 h 200"/>
                <a:gd name="T60" fmla="*/ 2147483647 w 280"/>
                <a:gd name="T61" fmla="*/ 2147483647 h 200"/>
                <a:gd name="T62" fmla="*/ 2147483647 w 280"/>
                <a:gd name="T63" fmla="*/ 2147483647 h 200"/>
                <a:gd name="T64" fmla="*/ 2147483647 w 280"/>
                <a:gd name="T65" fmla="*/ 2147483647 h 200"/>
                <a:gd name="T66" fmla="*/ 2147483647 w 280"/>
                <a:gd name="T67" fmla="*/ 2147483647 h 200"/>
                <a:gd name="T68" fmla="*/ 2147483647 w 280"/>
                <a:gd name="T69" fmla="*/ 2147483647 h 200"/>
                <a:gd name="T70" fmla="*/ 2147483647 w 280"/>
                <a:gd name="T71" fmla="*/ 2147483647 h 200"/>
                <a:gd name="T72" fmla="*/ 2147483647 w 280"/>
                <a:gd name="T73" fmla="*/ 2147483647 h 200"/>
                <a:gd name="T74" fmla="*/ 2147483647 w 280"/>
                <a:gd name="T75" fmla="*/ 2147483647 h 200"/>
                <a:gd name="T76" fmla="*/ 2147483647 w 280"/>
                <a:gd name="T77" fmla="*/ 2147483647 h 200"/>
                <a:gd name="T78" fmla="*/ 2147483647 w 280"/>
                <a:gd name="T79" fmla="*/ 2147483647 h 200"/>
                <a:gd name="T80" fmla="*/ 2147483647 w 280"/>
                <a:gd name="T81" fmla="*/ 2147483647 h 200"/>
                <a:gd name="T82" fmla="*/ 2147483647 w 280"/>
                <a:gd name="T83" fmla="*/ 2147483647 h 20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80" h="200">
                  <a:moveTo>
                    <a:pt x="40" y="160"/>
                  </a:moveTo>
                  <a:cubicBezTo>
                    <a:pt x="20" y="160"/>
                    <a:pt x="20" y="160"/>
                    <a:pt x="20" y="160"/>
                  </a:cubicBezTo>
                  <a:cubicBezTo>
                    <a:pt x="9" y="160"/>
                    <a:pt x="0" y="169"/>
                    <a:pt x="0" y="180"/>
                  </a:cubicBezTo>
                  <a:cubicBezTo>
                    <a:pt x="0" y="191"/>
                    <a:pt x="9" y="200"/>
                    <a:pt x="20" y="200"/>
                  </a:cubicBezTo>
                  <a:cubicBezTo>
                    <a:pt x="40" y="200"/>
                    <a:pt x="40" y="200"/>
                    <a:pt x="40" y="200"/>
                  </a:cubicBezTo>
                  <a:cubicBezTo>
                    <a:pt x="51" y="200"/>
                    <a:pt x="60" y="191"/>
                    <a:pt x="60" y="180"/>
                  </a:cubicBezTo>
                  <a:cubicBezTo>
                    <a:pt x="60" y="169"/>
                    <a:pt x="51" y="160"/>
                    <a:pt x="40" y="160"/>
                  </a:cubicBezTo>
                  <a:close/>
                  <a:moveTo>
                    <a:pt x="40" y="80"/>
                  </a:moveTo>
                  <a:cubicBezTo>
                    <a:pt x="20" y="80"/>
                    <a:pt x="20" y="80"/>
                    <a:pt x="20" y="80"/>
                  </a:cubicBezTo>
                  <a:cubicBezTo>
                    <a:pt x="9" y="80"/>
                    <a:pt x="0" y="89"/>
                    <a:pt x="0" y="100"/>
                  </a:cubicBezTo>
                  <a:cubicBezTo>
                    <a:pt x="0" y="111"/>
                    <a:pt x="9" y="120"/>
                    <a:pt x="20" y="120"/>
                  </a:cubicBezTo>
                  <a:cubicBezTo>
                    <a:pt x="40" y="120"/>
                    <a:pt x="40" y="120"/>
                    <a:pt x="40" y="120"/>
                  </a:cubicBezTo>
                  <a:cubicBezTo>
                    <a:pt x="51" y="120"/>
                    <a:pt x="60" y="111"/>
                    <a:pt x="60" y="100"/>
                  </a:cubicBezTo>
                  <a:cubicBezTo>
                    <a:pt x="60" y="89"/>
                    <a:pt x="51" y="80"/>
                    <a:pt x="40" y="80"/>
                  </a:cubicBezTo>
                  <a:close/>
                  <a:moveTo>
                    <a:pt x="4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51" y="40"/>
                    <a:pt x="60" y="31"/>
                    <a:pt x="60" y="20"/>
                  </a:cubicBezTo>
                  <a:cubicBezTo>
                    <a:pt x="60" y="9"/>
                    <a:pt x="51" y="0"/>
                    <a:pt x="40" y="0"/>
                  </a:cubicBezTo>
                  <a:close/>
                  <a:moveTo>
                    <a:pt x="120" y="40"/>
                  </a:moveTo>
                  <a:cubicBezTo>
                    <a:pt x="260" y="40"/>
                    <a:pt x="260" y="40"/>
                    <a:pt x="260" y="40"/>
                  </a:cubicBezTo>
                  <a:cubicBezTo>
                    <a:pt x="271" y="40"/>
                    <a:pt x="280" y="31"/>
                    <a:pt x="280" y="20"/>
                  </a:cubicBezTo>
                  <a:cubicBezTo>
                    <a:pt x="280" y="9"/>
                    <a:pt x="271" y="0"/>
                    <a:pt x="260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09" y="0"/>
                    <a:pt x="100" y="9"/>
                    <a:pt x="100" y="20"/>
                  </a:cubicBezTo>
                  <a:cubicBezTo>
                    <a:pt x="100" y="31"/>
                    <a:pt x="109" y="40"/>
                    <a:pt x="120" y="40"/>
                  </a:cubicBezTo>
                  <a:close/>
                  <a:moveTo>
                    <a:pt x="260" y="80"/>
                  </a:moveTo>
                  <a:cubicBezTo>
                    <a:pt x="120" y="80"/>
                    <a:pt x="120" y="80"/>
                    <a:pt x="120" y="80"/>
                  </a:cubicBezTo>
                  <a:cubicBezTo>
                    <a:pt x="109" y="80"/>
                    <a:pt x="100" y="89"/>
                    <a:pt x="100" y="100"/>
                  </a:cubicBezTo>
                  <a:cubicBezTo>
                    <a:pt x="100" y="111"/>
                    <a:pt x="109" y="120"/>
                    <a:pt x="120" y="120"/>
                  </a:cubicBezTo>
                  <a:cubicBezTo>
                    <a:pt x="260" y="120"/>
                    <a:pt x="260" y="120"/>
                    <a:pt x="260" y="120"/>
                  </a:cubicBezTo>
                  <a:cubicBezTo>
                    <a:pt x="271" y="120"/>
                    <a:pt x="280" y="111"/>
                    <a:pt x="280" y="100"/>
                  </a:cubicBezTo>
                  <a:cubicBezTo>
                    <a:pt x="280" y="89"/>
                    <a:pt x="271" y="80"/>
                    <a:pt x="260" y="80"/>
                  </a:cubicBezTo>
                  <a:close/>
                  <a:moveTo>
                    <a:pt x="260" y="160"/>
                  </a:moveTo>
                  <a:cubicBezTo>
                    <a:pt x="120" y="160"/>
                    <a:pt x="120" y="160"/>
                    <a:pt x="120" y="160"/>
                  </a:cubicBezTo>
                  <a:cubicBezTo>
                    <a:pt x="109" y="160"/>
                    <a:pt x="100" y="169"/>
                    <a:pt x="100" y="180"/>
                  </a:cubicBezTo>
                  <a:cubicBezTo>
                    <a:pt x="100" y="191"/>
                    <a:pt x="109" y="200"/>
                    <a:pt x="120" y="200"/>
                  </a:cubicBezTo>
                  <a:cubicBezTo>
                    <a:pt x="260" y="200"/>
                    <a:pt x="260" y="200"/>
                    <a:pt x="260" y="200"/>
                  </a:cubicBezTo>
                  <a:cubicBezTo>
                    <a:pt x="271" y="200"/>
                    <a:pt x="280" y="191"/>
                    <a:pt x="280" y="180"/>
                  </a:cubicBezTo>
                  <a:cubicBezTo>
                    <a:pt x="280" y="169"/>
                    <a:pt x="271" y="160"/>
                    <a:pt x="260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C29C4196-F9AF-4B6B-89AC-A0EA0360CA17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1828800" cy="3595688"/>
            <a:chOff x="0" y="-456"/>
            <a:chExt cx="1829061" cy="297221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97AA6F4-15A0-4857-99E9-9D7F95DD91E7}"/>
                </a:ext>
              </a:extLst>
            </p:cNvPr>
            <p:cNvSpPr/>
            <p:nvPr/>
          </p:nvSpPr>
          <p:spPr>
            <a:xfrm>
              <a:off x="0" y="-456"/>
              <a:ext cx="1829061" cy="14867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B526C55-5940-44AF-AEBA-4F8942186E7E}"/>
                </a:ext>
              </a:extLst>
            </p:cNvPr>
            <p:cNvSpPr/>
            <p:nvPr/>
          </p:nvSpPr>
          <p:spPr>
            <a:xfrm>
              <a:off x="0" y="1486309"/>
              <a:ext cx="1829061" cy="148545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21529" name="Content Placeholder 2">
              <a:extLst>
                <a:ext uri="{FF2B5EF4-FFF2-40B4-BE49-F238E27FC236}">
                  <a16:creationId xmlns:a16="http://schemas.microsoft.com/office/drawing/2014/main" id="{7B1F3803-2FD1-470D-9995-59DA6EC3361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4065" y="2059743"/>
              <a:ext cx="1614581" cy="5416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900" dirty="0">
                  <a:solidFill>
                    <a:schemeClr val="bg1"/>
                  </a:solidFill>
                </a:rPr>
                <a:t>We can  use lesser power as we optimally determine the time of a click.</a:t>
              </a:r>
            </a:p>
          </p:txBody>
        </p:sp>
        <p:sp>
          <p:nvSpPr>
            <p:cNvPr id="21530" name="Title 13">
              <a:extLst>
                <a:ext uri="{FF2B5EF4-FFF2-40B4-BE49-F238E27FC236}">
                  <a16:creationId xmlns:a16="http://schemas.microsoft.com/office/drawing/2014/main" id="{BC275840-8AEB-448E-825B-D5A20C7DB90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39153" y="1746027"/>
              <a:ext cx="883343" cy="273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100" b="1" dirty="0">
                  <a:solidFill>
                    <a:schemeClr val="bg1"/>
                  </a:solidFill>
                  <a:latin typeface="Source Sans Pro" panose="020B0604020202020204" pitchFamily="34" charset="0"/>
                </a:rPr>
                <a:t>Efficiency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CF3D74E-51DE-410C-909C-113B416AEC46}"/>
              </a:ext>
            </a:extLst>
          </p:cNvPr>
          <p:cNvGrpSpPr>
            <a:grpSpLocks/>
          </p:cNvGrpSpPr>
          <p:nvPr/>
        </p:nvGrpSpPr>
        <p:grpSpPr bwMode="auto">
          <a:xfrm>
            <a:off x="3657600" y="-9525"/>
            <a:ext cx="1828800" cy="3595688"/>
            <a:chOff x="3656820" y="-456"/>
            <a:chExt cx="1830362" cy="297221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6392CA0-52BD-4F19-A51C-155339679FDA}"/>
                </a:ext>
              </a:extLst>
            </p:cNvPr>
            <p:cNvSpPr/>
            <p:nvPr/>
          </p:nvSpPr>
          <p:spPr>
            <a:xfrm>
              <a:off x="3656820" y="-456"/>
              <a:ext cx="1828774" cy="14867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AF2CA6-22F9-4FB4-9E82-0F0E3E49B826}"/>
                </a:ext>
              </a:extLst>
            </p:cNvPr>
            <p:cNvSpPr/>
            <p:nvPr/>
          </p:nvSpPr>
          <p:spPr>
            <a:xfrm>
              <a:off x="3658409" y="1486309"/>
              <a:ext cx="1828773" cy="148545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/>
                <a:t>Wireless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dirty="0"/>
                <a:t>The whole communication is wireless and can be accessed from anywhere across the world. 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dirty="0"/>
            </a:p>
          </p:txBody>
        </p:sp>
        <p:sp>
          <p:nvSpPr>
            <p:cNvPr id="36" name="Title 13">
              <a:extLst>
                <a:ext uri="{FF2B5EF4-FFF2-40B4-BE49-F238E27FC236}">
                  <a16:creationId xmlns:a16="http://schemas.microsoft.com/office/drawing/2014/main" id="{2FA382C6-448F-4F67-B2B2-301E1DEB6E75}"/>
                </a:ext>
              </a:extLst>
            </p:cNvPr>
            <p:cNvSpPr txBox="1">
              <a:spLocks/>
            </p:cNvSpPr>
            <p:nvPr/>
          </p:nvSpPr>
          <p:spPr>
            <a:xfrm>
              <a:off x="3799817" y="1818305"/>
              <a:ext cx="883404" cy="272945"/>
            </a:xfrm>
            <a:prstGeom prst="rect">
              <a:avLst/>
            </a:prstGeom>
          </p:spPr>
          <p:txBody>
            <a:bodyPr anchor="ctr">
              <a:normAutofit lnSpcReduction="10000"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endParaRPr lang="en-US" sz="1600" b="1" dirty="0">
                <a:solidFill>
                  <a:schemeClr val="bg1"/>
                </a:solidFill>
                <a:latin typeface="Source Sans Pro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DAD1E7C-4F9C-406D-8FF3-763BCE0E0C59}"/>
              </a:ext>
            </a:extLst>
          </p:cNvPr>
          <p:cNvGrpSpPr>
            <a:grpSpLocks/>
          </p:cNvGrpSpPr>
          <p:nvPr/>
        </p:nvGrpSpPr>
        <p:grpSpPr bwMode="auto">
          <a:xfrm>
            <a:off x="5486400" y="-9525"/>
            <a:ext cx="1828800" cy="3595688"/>
            <a:chOff x="5485879" y="-456"/>
            <a:chExt cx="1829061" cy="2972218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AE1325B-D092-4721-B6CC-0779C8137DFC}"/>
                </a:ext>
              </a:extLst>
            </p:cNvPr>
            <p:cNvSpPr/>
            <p:nvPr/>
          </p:nvSpPr>
          <p:spPr>
            <a:xfrm>
              <a:off x="5485879" y="-456"/>
              <a:ext cx="1829061" cy="148676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73236B5-061B-4B85-9E46-719F57C255D2}"/>
                </a:ext>
              </a:extLst>
            </p:cNvPr>
            <p:cNvSpPr/>
            <p:nvPr/>
          </p:nvSpPr>
          <p:spPr>
            <a:xfrm>
              <a:off x="5485879" y="1486309"/>
              <a:ext cx="1829061" cy="148545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21522" name="Content Placeholder 2">
              <a:extLst>
                <a:ext uri="{FF2B5EF4-FFF2-40B4-BE49-F238E27FC236}">
                  <a16:creationId xmlns:a16="http://schemas.microsoft.com/office/drawing/2014/main" id="{08B9021D-D27C-4532-AFAF-A32B3431ECE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690540" y="556866"/>
              <a:ext cx="1614581" cy="6467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900" dirty="0">
                  <a:solidFill>
                    <a:schemeClr val="bg1"/>
                  </a:solidFill>
                </a:rPr>
                <a:t>The whole process can be automated. </a:t>
              </a:r>
            </a:p>
          </p:txBody>
        </p:sp>
        <p:sp>
          <p:nvSpPr>
            <p:cNvPr id="21523" name="Title 13">
              <a:extLst>
                <a:ext uri="{FF2B5EF4-FFF2-40B4-BE49-F238E27FC236}">
                  <a16:creationId xmlns:a16="http://schemas.microsoft.com/office/drawing/2014/main" id="{C32E6C65-9897-4F9B-83E8-E67E53E1F58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689141" y="315200"/>
              <a:ext cx="1615980" cy="273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100" b="1" dirty="0">
                  <a:solidFill>
                    <a:schemeClr val="bg1"/>
                  </a:solidFill>
                  <a:latin typeface="Source Sans Pro" panose="020B0604020202020204" pitchFamily="34" charset="0"/>
                </a:rPr>
                <a:t>Automation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A44B040-79B4-4C6A-A74C-65850E9B22D4}"/>
              </a:ext>
            </a:extLst>
          </p:cNvPr>
          <p:cNvGrpSpPr>
            <a:grpSpLocks/>
          </p:cNvGrpSpPr>
          <p:nvPr/>
        </p:nvGrpSpPr>
        <p:grpSpPr bwMode="auto">
          <a:xfrm>
            <a:off x="7315200" y="-9525"/>
            <a:ext cx="1828800" cy="3595688"/>
            <a:chOff x="7314939" y="-456"/>
            <a:chExt cx="1829061" cy="2972218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036F83B-4D88-40C7-8602-D071325EDAF8}"/>
                </a:ext>
              </a:extLst>
            </p:cNvPr>
            <p:cNvSpPr/>
            <p:nvPr/>
          </p:nvSpPr>
          <p:spPr>
            <a:xfrm>
              <a:off x="7314939" y="-456"/>
              <a:ext cx="1829061" cy="14867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0B4973F-FE1C-4159-ABAC-BB08BA02973C}"/>
                </a:ext>
              </a:extLst>
            </p:cNvPr>
            <p:cNvSpPr/>
            <p:nvPr/>
          </p:nvSpPr>
          <p:spPr>
            <a:xfrm>
              <a:off x="7314939" y="1486309"/>
              <a:ext cx="1829061" cy="148545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21518" name="Content Placeholder 2">
              <a:extLst>
                <a:ext uri="{FF2B5EF4-FFF2-40B4-BE49-F238E27FC236}">
                  <a16:creationId xmlns:a16="http://schemas.microsoft.com/office/drawing/2014/main" id="{71A31704-7F64-42E8-86A4-B96889FAD6A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494186" y="2059743"/>
              <a:ext cx="1614581" cy="6467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900" dirty="0">
                  <a:solidFill>
                    <a:schemeClr val="bg1"/>
                  </a:solidFill>
                </a:rPr>
                <a:t>Battery life and other history can be calculated.</a:t>
              </a:r>
            </a:p>
          </p:txBody>
        </p:sp>
        <p:sp>
          <p:nvSpPr>
            <p:cNvPr id="21519" name="Title 13">
              <a:extLst>
                <a:ext uri="{FF2B5EF4-FFF2-40B4-BE49-F238E27FC236}">
                  <a16:creationId xmlns:a16="http://schemas.microsoft.com/office/drawing/2014/main" id="{AC788C7C-591D-4F24-8F00-A685B68B498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492787" y="1818077"/>
              <a:ext cx="1471701" cy="273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100" b="1" dirty="0">
                  <a:solidFill>
                    <a:schemeClr val="bg1"/>
                  </a:solidFill>
                  <a:latin typeface="Source Sans Pro" panose="020B0604020202020204" pitchFamily="34" charset="0"/>
                </a:rPr>
                <a:t>Back Up History</a:t>
              </a:r>
            </a:p>
            <a:p>
              <a:pPr eaLnBrk="1" hangingPunct="1"/>
              <a:endParaRPr lang="en-US" altLang="en-US" sz="1100" b="1" dirty="0">
                <a:solidFill>
                  <a:schemeClr val="bg1"/>
                </a:solidFill>
                <a:latin typeface="Source Sans Pro" panose="020B0604020202020204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26AE20A-47B3-4736-A908-74B3E90E8152}"/>
              </a:ext>
            </a:extLst>
          </p:cNvPr>
          <p:cNvGrpSpPr>
            <a:grpSpLocks/>
          </p:cNvGrpSpPr>
          <p:nvPr/>
        </p:nvGrpSpPr>
        <p:grpSpPr bwMode="auto">
          <a:xfrm>
            <a:off x="1825625" y="-9525"/>
            <a:ext cx="1828800" cy="3595688"/>
            <a:chOff x="5485879" y="-456"/>
            <a:chExt cx="1829061" cy="2972218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79FEAF8-5BE5-4BCC-BB29-D6CC9AA668F5}"/>
                </a:ext>
              </a:extLst>
            </p:cNvPr>
            <p:cNvSpPr/>
            <p:nvPr/>
          </p:nvSpPr>
          <p:spPr>
            <a:xfrm>
              <a:off x="5485879" y="-456"/>
              <a:ext cx="1829061" cy="148676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4929E7C-673E-416C-A8C5-B40449914EB0}"/>
                </a:ext>
              </a:extLst>
            </p:cNvPr>
            <p:cNvSpPr/>
            <p:nvPr/>
          </p:nvSpPr>
          <p:spPr>
            <a:xfrm>
              <a:off x="5485879" y="1486309"/>
              <a:ext cx="1829061" cy="148545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21514" name="Content Placeholder 2">
              <a:extLst>
                <a:ext uri="{FF2B5EF4-FFF2-40B4-BE49-F238E27FC236}">
                  <a16:creationId xmlns:a16="http://schemas.microsoft.com/office/drawing/2014/main" id="{96AE372F-CE56-4349-9F03-33E950BBB6D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690540" y="556866"/>
              <a:ext cx="1614581" cy="6467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900" dirty="0">
                  <a:solidFill>
                    <a:schemeClr val="bg1"/>
                  </a:solidFill>
                </a:rPr>
                <a:t>Multiple devices can be integrated together and be monitored by a central organization. </a:t>
              </a:r>
            </a:p>
          </p:txBody>
        </p:sp>
        <p:sp>
          <p:nvSpPr>
            <p:cNvPr id="21515" name="Title 13">
              <a:extLst>
                <a:ext uri="{FF2B5EF4-FFF2-40B4-BE49-F238E27FC236}">
                  <a16:creationId xmlns:a16="http://schemas.microsoft.com/office/drawing/2014/main" id="{B403493A-0FEC-4BA9-AFFE-731D1809271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689141" y="315200"/>
              <a:ext cx="1615980" cy="273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100" b="1" dirty="0">
                  <a:solidFill>
                    <a:schemeClr val="bg1"/>
                  </a:solidFill>
                  <a:latin typeface="Source Sans Pro" panose="020B0604020202020204" pitchFamily="34" charset="0"/>
                </a:rPr>
                <a:t>Seamless	</a:t>
              </a:r>
            </a:p>
          </p:txBody>
        </p:sp>
      </p:grp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5FC29D1B-0BB3-46C5-88FA-95B79E7174AD}"/>
              </a:ext>
            </a:extLst>
          </p:cNvPr>
          <p:cNvSpPr txBox="1">
            <a:spLocks/>
          </p:cNvSpPr>
          <p:nvPr/>
        </p:nvSpPr>
        <p:spPr bwMode="auto">
          <a:xfrm>
            <a:off x="682625" y="3867150"/>
            <a:ext cx="7927975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900" dirty="0"/>
              <a:t>There are a few advantages of the Smart system. </a:t>
            </a:r>
          </a:p>
        </p:txBody>
      </p:sp>
    </p:spTree>
    <p:extLst>
      <p:ext uri="{BB962C8B-B14F-4D97-AF65-F5344CB8AC3E}">
        <p14:creationId xmlns:p14="http://schemas.microsoft.com/office/powerpoint/2010/main" val="209118325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6128CCF1-98CD-4055-AE47-37E30C6F5FA1}"/>
              </a:ext>
            </a:extLst>
          </p:cNvPr>
          <p:cNvSpPr/>
          <p:nvPr/>
        </p:nvSpPr>
        <p:spPr>
          <a:xfrm>
            <a:off x="0" y="0"/>
            <a:ext cx="9144000" cy="3562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3FE18B8-D96D-41A5-8F82-A84691D3A066}"/>
              </a:ext>
            </a:extLst>
          </p:cNvPr>
          <p:cNvSpPr/>
          <p:nvPr/>
        </p:nvSpPr>
        <p:spPr>
          <a:xfrm>
            <a:off x="0" y="0"/>
            <a:ext cx="9142413" cy="356235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37892" name="Group 7">
            <a:extLst>
              <a:ext uri="{FF2B5EF4-FFF2-40B4-BE49-F238E27FC236}">
                <a16:creationId xmlns:a16="http://schemas.microsoft.com/office/drawing/2014/main" id="{9F2D8F49-9D26-4A15-8DC5-88F90BF970FE}"/>
              </a:ext>
            </a:extLst>
          </p:cNvPr>
          <p:cNvGrpSpPr>
            <a:grpSpLocks/>
          </p:cNvGrpSpPr>
          <p:nvPr/>
        </p:nvGrpSpPr>
        <p:grpSpPr bwMode="auto">
          <a:xfrm>
            <a:off x="8577263" y="268288"/>
            <a:ext cx="300037" cy="246062"/>
            <a:chOff x="8577814" y="267642"/>
            <a:chExt cx="300083" cy="246708"/>
          </a:xfrm>
        </p:grpSpPr>
        <p:sp>
          <p:nvSpPr>
            <p:cNvPr id="9" name="Pentagon 8">
              <a:extLst>
                <a:ext uri="{FF2B5EF4-FFF2-40B4-BE49-F238E27FC236}">
                  <a16:creationId xmlns:a16="http://schemas.microsoft.com/office/drawing/2014/main" id="{BB58CEB1-7759-4689-936E-D9C37CB16839}"/>
                </a:ext>
              </a:extLst>
            </p:cNvPr>
            <p:cNvSpPr/>
            <p:nvPr/>
          </p:nvSpPr>
          <p:spPr>
            <a:xfrm rot="5400000">
              <a:off x="8610874" y="285432"/>
              <a:ext cx="229200" cy="228635"/>
            </a:xfrm>
            <a:prstGeom prst="homePlate">
              <a:avLst>
                <a:gd name="adj" fmla="val 2611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37924" name="TextBox 9">
              <a:extLst>
                <a:ext uri="{FF2B5EF4-FFF2-40B4-BE49-F238E27FC236}">
                  <a16:creationId xmlns:a16="http://schemas.microsoft.com/office/drawing/2014/main" id="{31F94A88-291B-41C3-80BF-3DD2AC28D5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77814" y="267642"/>
              <a:ext cx="30008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900" b="1">
                  <a:solidFill>
                    <a:schemeClr val="bg1"/>
                  </a:solidFill>
                </a:rPr>
                <a:t>08</a:t>
              </a:r>
            </a:p>
          </p:txBody>
        </p:sp>
      </p:grpSp>
      <p:sp>
        <p:nvSpPr>
          <p:cNvPr id="41" name="Title 1">
            <a:extLst>
              <a:ext uri="{FF2B5EF4-FFF2-40B4-BE49-F238E27FC236}">
                <a16:creationId xmlns:a16="http://schemas.microsoft.com/office/drawing/2014/main" id="{3E56E2DE-7172-4FFC-B158-A71C6F699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8229600" cy="523875"/>
          </a:xfrm>
        </p:spPr>
        <p:txBody>
          <a:bodyPr>
            <a:spAutoFit/>
          </a:bodyPr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Advantage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5B1F21E8-D193-414A-9642-59C5E16B5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230188"/>
          </a:xfrm>
        </p:spPr>
        <p:txBody>
          <a:bodyPr>
            <a:spAutoFit/>
          </a:bodyPr>
          <a:lstStyle/>
          <a:p>
            <a:pPr marL="0" indent="0" algn="ctr" eaLnBrk="1" hangingPunct="1">
              <a:buFont typeface="Arial" panose="020B0604020202020204" pitchFamily="34" charset="0"/>
              <a:buNone/>
            </a:pPr>
            <a:r>
              <a:rPr lang="en-US" altLang="en-US" sz="900" dirty="0"/>
              <a:t>AI vs non AI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F417FF3-A360-4AB0-9F6F-ADAA85DB5A67}"/>
              </a:ext>
            </a:extLst>
          </p:cNvPr>
          <p:cNvSpPr/>
          <p:nvPr/>
        </p:nvSpPr>
        <p:spPr>
          <a:xfrm>
            <a:off x="4343400" y="927100"/>
            <a:ext cx="457200" cy="238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B9CF49-B6A8-421F-B238-189876ED2678}"/>
              </a:ext>
            </a:extLst>
          </p:cNvPr>
          <p:cNvGrpSpPr>
            <a:grpSpLocks/>
          </p:cNvGrpSpPr>
          <p:nvPr/>
        </p:nvGrpSpPr>
        <p:grpSpPr bwMode="auto">
          <a:xfrm>
            <a:off x="4264025" y="2574925"/>
            <a:ext cx="728663" cy="434975"/>
            <a:chOff x="2046118" y="3785046"/>
            <a:chExt cx="728605" cy="580058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5158D01-F292-47FB-90C4-CA83D7AD33A7}"/>
                </a:ext>
              </a:extLst>
            </p:cNvPr>
            <p:cNvCxnSpPr/>
            <p:nvPr/>
          </p:nvCxnSpPr>
          <p:spPr>
            <a:xfrm flipV="1">
              <a:off x="2411214" y="3785046"/>
              <a:ext cx="0" cy="580058"/>
            </a:xfrm>
            <a:prstGeom prst="straightConnector1">
              <a:avLst/>
            </a:prstGeom>
            <a:ln>
              <a:solidFill>
                <a:schemeClr val="bg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E4B6BF4-1435-4670-B3BC-6190C8DD1A8E}"/>
                </a:ext>
              </a:extLst>
            </p:cNvPr>
            <p:cNvCxnSpPr/>
            <p:nvPr/>
          </p:nvCxnSpPr>
          <p:spPr>
            <a:xfrm flipH="1" flipV="1">
              <a:off x="2046118" y="4066608"/>
              <a:ext cx="360334" cy="0"/>
            </a:xfrm>
            <a:prstGeom prst="straightConnector1">
              <a:avLst/>
            </a:prstGeom>
            <a:ln>
              <a:solidFill>
                <a:schemeClr val="bg1"/>
              </a:solidFill>
              <a:prstDash val="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30C127E-0AFD-4B1D-94C0-09E9BD355C9E}"/>
                </a:ext>
              </a:extLst>
            </p:cNvPr>
            <p:cNvCxnSpPr/>
            <p:nvPr/>
          </p:nvCxnSpPr>
          <p:spPr>
            <a:xfrm flipV="1">
              <a:off x="2414389" y="3785046"/>
              <a:ext cx="360334" cy="0"/>
            </a:xfrm>
            <a:prstGeom prst="straightConnector1">
              <a:avLst/>
            </a:prstGeom>
            <a:ln>
              <a:solidFill>
                <a:schemeClr val="bg1"/>
              </a:solidFill>
              <a:prstDash val="dash"/>
              <a:headEnd type="none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E7EAD5E-1E47-4857-BA6D-3D194F9AD3B4}"/>
                </a:ext>
              </a:extLst>
            </p:cNvPr>
            <p:cNvCxnSpPr/>
            <p:nvPr/>
          </p:nvCxnSpPr>
          <p:spPr>
            <a:xfrm flipV="1">
              <a:off x="2414389" y="4360870"/>
              <a:ext cx="360334" cy="0"/>
            </a:xfrm>
            <a:prstGeom prst="straightConnector1">
              <a:avLst/>
            </a:prstGeom>
            <a:ln>
              <a:solidFill>
                <a:schemeClr val="bg1"/>
              </a:solidFill>
              <a:prstDash val="dash"/>
              <a:headEnd type="none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13BE0B0-4AC5-4B30-8EAB-578492F571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1425" y="2860675"/>
            <a:ext cx="21061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</a:rPr>
              <a:t>No </a:t>
            </a:r>
            <a:r>
              <a:rPr lang="en-US" altLang="en-US" sz="1400" dirty="0">
                <a:solidFill>
                  <a:schemeClr val="bg1"/>
                </a:solidFill>
              </a:rPr>
              <a:t>facility to do analytics</a:t>
            </a:r>
            <a:r>
              <a:rPr lang="en-US" altLang="en-US" sz="1400" b="1" dirty="0">
                <a:solidFill>
                  <a:schemeClr val="bg1"/>
                </a:solidFill>
              </a:rPr>
              <a:t> </a:t>
            </a:r>
            <a:endParaRPr lang="en-US" altLang="en-US" sz="1400" baseline="300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298347-8A8B-4804-A1AF-2985BCF2E7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1425" y="2425700"/>
            <a:ext cx="39401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</a:rPr>
              <a:t>Complication</a:t>
            </a:r>
            <a:r>
              <a:rPr lang="en-US" altLang="en-US" sz="1400" dirty="0">
                <a:solidFill>
                  <a:schemeClr val="bg1"/>
                </a:solidFill>
              </a:rPr>
              <a:t> of the things by manual activities</a:t>
            </a:r>
            <a:endParaRPr lang="en-US" altLang="en-US" sz="1400" baseline="300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0F15B6-3934-45B2-9ED4-E8737BBF2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1425" y="1504950"/>
            <a:ext cx="35591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</a:rPr>
              <a:t>Higher </a:t>
            </a:r>
            <a:r>
              <a:rPr lang="en-US" altLang="en-US" sz="1400" dirty="0">
                <a:solidFill>
                  <a:schemeClr val="bg1"/>
                </a:solidFill>
              </a:rPr>
              <a:t>peaks of accuracy – Hence more precise recognition</a:t>
            </a:r>
            <a:endParaRPr lang="en-US" altLang="en-US" sz="1400" baseline="30000" dirty="0">
              <a:solidFill>
                <a:schemeClr val="bg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828CE18-34FC-4B7E-82E9-57A07BD1404E}"/>
              </a:ext>
            </a:extLst>
          </p:cNvPr>
          <p:cNvGrpSpPr>
            <a:grpSpLocks/>
          </p:cNvGrpSpPr>
          <p:nvPr/>
        </p:nvGrpSpPr>
        <p:grpSpPr bwMode="auto">
          <a:xfrm>
            <a:off x="4264025" y="1665288"/>
            <a:ext cx="728663" cy="434975"/>
            <a:chOff x="2046118" y="3785046"/>
            <a:chExt cx="728605" cy="580058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48CFF1F-A648-4F7F-83BC-2370BD81EDC2}"/>
                </a:ext>
              </a:extLst>
            </p:cNvPr>
            <p:cNvCxnSpPr/>
            <p:nvPr/>
          </p:nvCxnSpPr>
          <p:spPr>
            <a:xfrm flipV="1">
              <a:off x="2411214" y="3785046"/>
              <a:ext cx="0" cy="580058"/>
            </a:xfrm>
            <a:prstGeom prst="straightConnector1">
              <a:avLst/>
            </a:prstGeom>
            <a:ln>
              <a:solidFill>
                <a:schemeClr val="bg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3F679B4-7927-4DCE-8BB6-964162BF98B9}"/>
                </a:ext>
              </a:extLst>
            </p:cNvPr>
            <p:cNvCxnSpPr/>
            <p:nvPr/>
          </p:nvCxnSpPr>
          <p:spPr>
            <a:xfrm flipH="1" flipV="1">
              <a:off x="2046118" y="4066606"/>
              <a:ext cx="360334" cy="0"/>
            </a:xfrm>
            <a:prstGeom prst="straightConnector1">
              <a:avLst/>
            </a:prstGeom>
            <a:ln>
              <a:solidFill>
                <a:schemeClr val="bg1"/>
              </a:solidFill>
              <a:prstDash val="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1351E289-0066-4905-AA37-0169C4EDE71B}"/>
                </a:ext>
              </a:extLst>
            </p:cNvPr>
            <p:cNvCxnSpPr/>
            <p:nvPr/>
          </p:nvCxnSpPr>
          <p:spPr>
            <a:xfrm flipV="1">
              <a:off x="2414389" y="3785046"/>
              <a:ext cx="360334" cy="0"/>
            </a:xfrm>
            <a:prstGeom prst="straightConnector1">
              <a:avLst/>
            </a:prstGeom>
            <a:ln>
              <a:solidFill>
                <a:schemeClr val="bg1"/>
              </a:solidFill>
              <a:prstDash val="dash"/>
              <a:headEnd type="none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25283ADA-2B81-4D7D-ABCB-95B2832B68C5}"/>
                </a:ext>
              </a:extLst>
            </p:cNvPr>
            <p:cNvCxnSpPr/>
            <p:nvPr/>
          </p:nvCxnSpPr>
          <p:spPr>
            <a:xfrm flipV="1">
              <a:off x="2414389" y="4360870"/>
              <a:ext cx="360334" cy="0"/>
            </a:xfrm>
            <a:prstGeom prst="straightConnector1">
              <a:avLst/>
            </a:prstGeom>
            <a:ln>
              <a:solidFill>
                <a:schemeClr val="bg1"/>
              </a:solidFill>
              <a:prstDash val="dash"/>
              <a:headEnd type="none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Oval 82">
            <a:extLst>
              <a:ext uri="{FF2B5EF4-FFF2-40B4-BE49-F238E27FC236}">
                <a16:creationId xmlns:a16="http://schemas.microsoft.com/office/drawing/2014/main" id="{C6EFCA04-16BE-4622-81B4-164C45D46DAD}"/>
              </a:ext>
            </a:extLst>
          </p:cNvPr>
          <p:cNvSpPr/>
          <p:nvPr/>
        </p:nvSpPr>
        <p:spPr bwMode="auto">
          <a:xfrm>
            <a:off x="3863975" y="2495550"/>
            <a:ext cx="582613" cy="5826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trike="sngStrike" dirty="0"/>
              <a:t>AI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A0C04E2-2615-42E2-B065-C39F10789DF6}"/>
              </a:ext>
            </a:extLst>
          </p:cNvPr>
          <p:cNvSpPr/>
          <p:nvPr/>
        </p:nvSpPr>
        <p:spPr bwMode="auto">
          <a:xfrm>
            <a:off x="3863975" y="1589088"/>
            <a:ext cx="582613" cy="5826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AI</a:t>
            </a:r>
          </a:p>
        </p:txBody>
      </p:sp>
      <p:sp>
        <p:nvSpPr>
          <p:cNvPr id="93" name="Content Placeholder 2">
            <a:extLst>
              <a:ext uri="{FF2B5EF4-FFF2-40B4-BE49-F238E27FC236}">
                <a16:creationId xmlns:a16="http://schemas.microsoft.com/office/drawing/2014/main" id="{C96C7F84-EDF4-4CCF-8779-4600FA122858}"/>
              </a:ext>
            </a:extLst>
          </p:cNvPr>
          <p:cNvSpPr txBox="1">
            <a:spLocks/>
          </p:cNvSpPr>
          <p:nvPr/>
        </p:nvSpPr>
        <p:spPr bwMode="auto">
          <a:xfrm>
            <a:off x="2971800" y="3981626"/>
            <a:ext cx="7927975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900" dirty="0"/>
              <a:t>This is a comparison between AI enabled and non AI systems.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69C5F2A-2EA6-44DC-BF96-C1E7ABFEC1D6}"/>
              </a:ext>
            </a:extLst>
          </p:cNvPr>
          <p:cNvGrpSpPr>
            <a:grpSpLocks/>
          </p:cNvGrpSpPr>
          <p:nvPr/>
        </p:nvGrpSpPr>
        <p:grpSpPr bwMode="auto">
          <a:xfrm>
            <a:off x="906255" y="1520825"/>
            <a:ext cx="2141745" cy="1790603"/>
            <a:chOff x="905576" y="1521507"/>
            <a:chExt cx="2142424" cy="1790663"/>
          </a:xfrm>
        </p:grpSpPr>
        <p:sp>
          <p:nvSpPr>
            <p:cNvPr id="37906" name="TextBox 93">
              <a:extLst>
                <a:ext uri="{FF2B5EF4-FFF2-40B4-BE49-F238E27FC236}">
                  <a16:creationId xmlns:a16="http://schemas.microsoft.com/office/drawing/2014/main" id="{B47DEB35-BF2F-47E3-93A3-309B7AD616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5576" y="3050551"/>
              <a:ext cx="2142424" cy="261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b="1" dirty="0">
                  <a:solidFill>
                    <a:schemeClr val="bg1"/>
                  </a:solidFill>
                </a:rPr>
                <a:t>AI enabled vs Regular system</a:t>
              </a:r>
              <a:endParaRPr lang="en-US" altLang="en-US" sz="1100" baseline="30000" dirty="0">
                <a:solidFill>
                  <a:schemeClr val="bg1"/>
                </a:solidFill>
              </a:endParaRPr>
            </a:p>
          </p:txBody>
        </p:sp>
        <p:grpSp>
          <p:nvGrpSpPr>
            <p:cNvPr id="37907" name="Group 22">
              <a:extLst>
                <a:ext uri="{FF2B5EF4-FFF2-40B4-BE49-F238E27FC236}">
                  <a16:creationId xmlns:a16="http://schemas.microsoft.com/office/drawing/2014/main" id="{7BA5913B-E100-4252-9D25-2D6E9F94F2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2652" y="1521507"/>
              <a:ext cx="2045348" cy="1355043"/>
              <a:chOff x="762000" y="1457325"/>
              <a:chExt cx="1270000" cy="841375"/>
            </a:xfrm>
          </p:grpSpPr>
          <p:sp>
            <p:nvSpPr>
              <p:cNvPr id="37908" name="Freeform 25">
                <a:extLst>
                  <a:ext uri="{FF2B5EF4-FFF2-40B4-BE49-F238E27FC236}">
                    <a16:creationId xmlns:a16="http://schemas.microsoft.com/office/drawing/2014/main" id="{F6C84FE2-6811-4795-9767-4B024BD1E9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4988" y="1692275"/>
                <a:ext cx="227012" cy="593725"/>
              </a:xfrm>
              <a:custGeom>
                <a:avLst/>
                <a:gdLst>
                  <a:gd name="T0" fmla="*/ 2147483647 w 73"/>
                  <a:gd name="T1" fmla="*/ 0 h 191"/>
                  <a:gd name="T2" fmla="*/ 0 w 73"/>
                  <a:gd name="T3" fmla="*/ 2147483647 h 191"/>
                  <a:gd name="T4" fmla="*/ 2147483647 w 73"/>
                  <a:gd name="T5" fmla="*/ 2147483647 h 191"/>
                  <a:gd name="T6" fmla="*/ 2147483647 w 73"/>
                  <a:gd name="T7" fmla="*/ 2147483647 h 191"/>
                  <a:gd name="T8" fmla="*/ 2147483647 w 73"/>
                  <a:gd name="T9" fmla="*/ 2147483647 h 191"/>
                  <a:gd name="T10" fmla="*/ 2147483647 w 73"/>
                  <a:gd name="T11" fmla="*/ 2147483647 h 191"/>
                  <a:gd name="T12" fmla="*/ 2147483647 w 73"/>
                  <a:gd name="T13" fmla="*/ 2147483647 h 191"/>
                  <a:gd name="T14" fmla="*/ 2147483647 w 73"/>
                  <a:gd name="T15" fmla="*/ 2147483647 h 191"/>
                  <a:gd name="T16" fmla="*/ 2147483647 w 73"/>
                  <a:gd name="T17" fmla="*/ 0 h 19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73" h="191">
                    <a:moveTo>
                      <a:pt x="17" y="0"/>
                    </a:moveTo>
                    <a:cubicBezTo>
                      <a:pt x="12" y="15"/>
                      <a:pt x="6" y="30"/>
                      <a:pt x="0" y="43"/>
                    </a:cubicBezTo>
                    <a:cubicBezTo>
                      <a:pt x="21" y="73"/>
                      <a:pt x="33" y="110"/>
                      <a:pt x="33" y="150"/>
                    </a:cubicBezTo>
                    <a:cubicBezTo>
                      <a:pt x="33" y="156"/>
                      <a:pt x="32" y="163"/>
                      <a:pt x="32" y="169"/>
                    </a:cubicBezTo>
                    <a:cubicBezTo>
                      <a:pt x="31" y="180"/>
                      <a:pt x="39" y="190"/>
                      <a:pt x="50" y="191"/>
                    </a:cubicBezTo>
                    <a:cubicBezTo>
                      <a:pt x="51" y="191"/>
                      <a:pt x="51" y="191"/>
                      <a:pt x="52" y="191"/>
                    </a:cubicBezTo>
                    <a:cubicBezTo>
                      <a:pt x="62" y="191"/>
                      <a:pt x="71" y="183"/>
                      <a:pt x="72" y="173"/>
                    </a:cubicBezTo>
                    <a:cubicBezTo>
                      <a:pt x="72" y="165"/>
                      <a:pt x="73" y="158"/>
                      <a:pt x="73" y="150"/>
                    </a:cubicBezTo>
                    <a:cubicBezTo>
                      <a:pt x="73" y="91"/>
                      <a:pt x="52" y="38"/>
                      <a:pt x="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909" name="Freeform 29">
                <a:extLst>
                  <a:ext uri="{FF2B5EF4-FFF2-40B4-BE49-F238E27FC236}">
                    <a16:creationId xmlns:a16="http://schemas.microsoft.com/office/drawing/2014/main" id="{2942BF1B-7E68-4A09-934A-620CE26AC6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8873" y="1457325"/>
                <a:ext cx="571500" cy="841375"/>
              </a:xfrm>
              <a:custGeom>
                <a:avLst/>
                <a:gdLst>
                  <a:gd name="T0" fmla="*/ 2147483647 w 184"/>
                  <a:gd name="T1" fmla="*/ 2147483647 h 271"/>
                  <a:gd name="T2" fmla="*/ 2147483647 w 184"/>
                  <a:gd name="T3" fmla="*/ 2147483647 h 271"/>
                  <a:gd name="T4" fmla="*/ 2147483647 w 184"/>
                  <a:gd name="T5" fmla="*/ 2147483647 h 271"/>
                  <a:gd name="T6" fmla="*/ 2147483647 w 184"/>
                  <a:gd name="T7" fmla="*/ 2147483647 h 271"/>
                  <a:gd name="T8" fmla="*/ 2147483647 w 184"/>
                  <a:gd name="T9" fmla="*/ 2147483647 h 2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4" h="271">
                    <a:moveTo>
                      <a:pt x="13" y="206"/>
                    </a:moveTo>
                    <a:cubicBezTo>
                      <a:pt x="0" y="230"/>
                      <a:pt x="9" y="249"/>
                      <a:pt x="28" y="260"/>
                    </a:cubicBezTo>
                    <a:cubicBezTo>
                      <a:pt x="47" y="271"/>
                      <a:pt x="69" y="270"/>
                      <a:pt x="83" y="246"/>
                    </a:cubicBezTo>
                    <a:cubicBezTo>
                      <a:pt x="96" y="222"/>
                      <a:pt x="184" y="8"/>
                      <a:pt x="176" y="4"/>
                    </a:cubicBezTo>
                    <a:cubicBezTo>
                      <a:pt x="168" y="0"/>
                      <a:pt x="27" y="182"/>
                      <a:pt x="13" y="20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910" name="Freeform 33">
                <a:extLst>
                  <a:ext uri="{FF2B5EF4-FFF2-40B4-BE49-F238E27FC236}">
                    <a16:creationId xmlns:a16="http://schemas.microsoft.com/office/drawing/2014/main" id="{9DDDAB4C-217B-401D-B1D4-FA5A57B0D4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000" y="1492250"/>
                <a:ext cx="787400" cy="793750"/>
              </a:xfrm>
              <a:custGeom>
                <a:avLst/>
                <a:gdLst>
                  <a:gd name="T0" fmla="*/ 2147483647 w 254"/>
                  <a:gd name="T1" fmla="*/ 2147483647 h 256"/>
                  <a:gd name="T2" fmla="*/ 2147483647 w 254"/>
                  <a:gd name="T3" fmla="*/ 2147483647 h 256"/>
                  <a:gd name="T4" fmla="*/ 2147483647 w 254"/>
                  <a:gd name="T5" fmla="*/ 2147483647 h 256"/>
                  <a:gd name="T6" fmla="*/ 2147483647 w 254"/>
                  <a:gd name="T7" fmla="*/ 0 h 256"/>
                  <a:gd name="T8" fmla="*/ 0 w 254"/>
                  <a:gd name="T9" fmla="*/ 2147483647 h 256"/>
                  <a:gd name="T10" fmla="*/ 2147483647 w 254"/>
                  <a:gd name="T11" fmla="*/ 2147483647 h 256"/>
                  <a:gd name="T12" fmla="*/ 2147483647 w 254"/>
                  <a:gd name="T13" fmla="*/ 2147483647 h 256"/>
                  <a:gd name="T14" fmla="*/ 2147483647 w 254"/>
                  <a:gd name="T15" fmla="*/ 2147483647 h 256"/>
                  <a:gd name="T16" fmla="*/ 2147483647 w 254"/>
                  <a:gd name="T17" fmla="*/ 2147483647 h 256"/>
                  <a:gd name="T18" fmla="*/ 2147483647 w 254"/>
                  <a:gd name="T19" fmla="*/ 2147483647 h 2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4" h="256">
                    <a:moveTo>
                      <a:pt x="200" y="40"/>
                    </a:moveTo>
                    <a:cubicBezTo>
                      <a:pt x="209" y="40"/>
                      <a:pt x="217" y="41"/>
                      <a:pt x="225" y="42"/>
                    </a:cubicBezTo>
                    <a:cubicBezTo>
                      <a:pt x="234" y="31"/>
                      <a:pt x="244" y="19"/>
                      <a:pt x="254" y="7"/>
                    </a:cubicBezTo>
                    <a:cubicBezTo>
                      <a:pt x="236" y="2"/>
                      <a:pt x="218" y="0"/>
                      <a:pt x="200" y="0"/>
                    </a:cubicBezTo>
                    <a:cubicBezTo>
                      <a:pt x="88" y="0"/>
                      <a:pt x="0" y="94"/>
                      <a:pt x="0" y="215"/>
                    </a:cubicBezTo>
                    <a:cubicBezTo>
                      <a:pt x="0" y="222"/>
                      <a:pt x="0" y="230"/>
                      <a:pt x="1" y="237"/>
                    </a:cubicBezTo>
                    <a:cubicBezTo>
                      <a:pt x="2" y="248"/>
                      <a:pt x="12" y="256"/>
                      <a:pt x="22" y="255"/>
                    </a:cubicBezTo>
                    <a:cubicBezTo>
                      <a:pt x="33" y="254"/>
                      <a:pt x="42" y="245"/>
                      <a:pt x="41" y="234"/>
                    </a:cubicBezTo>
                    <a:cubicBezTo>
                      <a:pt x="40" y="228"/>
                      <a:pt x="40" y="221"/>
                      <a:pt x="40" y="215"/>
                    </a:cubicBezTo>
                    <a:cubicBezTo>
                      <a:pt x="40" y="117"/>
                      <a:pt x="110" y="40"/>
                      <a:pt x="20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8A7E009-34CC-D144-980C-0B2B1F3BF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7244" y="1949694"/>
            <a:ext cx="35591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</a:rPr>
              <a:t>Centralized </a:t>
            </a:r>
            <a:r>
              <a:rPr lang="en-US" altLang="en-US" sz="1400" dirty="0">
                <a:solidFill>
                  <a:schemeClr val="bg1"/>
                </a:solidFill>
              </a:rPr>
              <a:t>control of all the devices </a:t>
            </a:r>
            <a:endParaRPr lang="en-US" altLang="en-US" sz="1400" baseline="3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15734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 build="p"/>
      <p:bldP spid="43" grpId="0" animBg="1"/>
      <p:bldP spid="38" grpId="0"/>
      <p:bldP spid="39" grpId="0"/>
      <p:bldP spid="40" grpId="0"/>
      <p:bldP spid="93" grpId="0"/>
      <p:bldP spid="4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8636819C-BE68-465B-8FD7-CD064031C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8229600" cy="523875"/>
          </a:xfrm>
        </p:spPr>
        <p:txBody>
          <a:bodyPr>
            <a:spAutoFit/>
          </a:bodyPr>
          <a:lstStyle/>
          <a:p>
            <a:pPr eaLnBrk="1" hangingPunct="1"/>
            <a:r>
              <a:rPr lang="en-US" altLang="en-US" dirty="0">
                <a:solidFill>
                  <a:schemeClr val="tx2"/>
                </a:solidFill>
              </a:rPr>
              <a:t>Design Implementation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022461-E981-4A16-BEF8-CE1C735913C3}"/>
              </a:ext>
            </a:extLst>
          </p:cNvPr>
          <p:cNvSpPr/>
          <p:nvPr/>
        </p:nvSpPr>
        <p:spPr>
          <a:xfrm>
            <a:off x="4343400" y="927100"/>
            <a:ext cx="457200" cy="238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A2A4DC3-5622-47CC-BB19-3A8EE7556B60}"/>
              </a:ext>
            </a:extLst>
          </p:cNvPr>
          <p:cNvSpPr/>
          <p:nvPr/>
        </p:nvSpPr>
        <p:spPr>
          <a:xfrm>
            <a:off x="0" y="3414713"/>
            <a:ext cx="9144000" cy="17287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2" name="Content Placeholder 2">
            <a:extLst>
              <a:ext uri="{FF2B5EF4-FFF2-40B4-BE49-F238E27FC236}">
                <a16:creationId xmlns:a16="http://schemas.microsoft.com/office/drawing/2014/main" id="{C9D3760C-A1C5-45F3-BA79-F74928A1ECF5}"/>
              </a:ext>
            </a:extLst>
          </p:cNvPr>
          <p:cNvSpPr txBox="1">
            <a:spLocks/>
          </p:cNvSpPr>
          <p:nvPr/>
        </p:nvSpPr>
        <p:spPr bwMode="auto">
          <a:xfrm>
            <a:off x="608013" y="3867150"/>
            <a:ext cx="7927975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900" dirty="0">
                <a:solidFill>
                  <a:schemeClr val="bg1"/>
                </a:solidFill>
              </a:rPr>
              <a:t>We can see the design implementation in the following videos.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67AFEE4-2517-4E6C-8A93-588543DBD5D8}"/>
              </a:ext>
            </a:extLst>
          </p:cNvPr>
          <p:cNvGrpSpPr>
            <a:grpSpLocks/>
          </p:cNvGrpSpPr>
          <p:nvPr/>
        </p:nvGrpSpPr>
        <p:grpSpPr bwMode="auto">
          <a:xfrm>
            <a:off x="5632930" y="1125177"/>
            <a:ext cx="3170237" cy="914400"/>
            <a:chOff x="5822327" y="1428750"/>
            <a:chExt cx="3169272" cy="914400"/>
          </a:xfrm>
        </p:grpSpPr>
        <p:sp>
          <p:nvSpPr>
            <p:cNvPr id="46097" name="Content Placeholder 2">
              <a:extLst>
                <a:ext uri="{FF2B5EF4-FFF2-40B4-BE49-F238E27FC236}">
                  <a16:creationId xmlns:a16="http://schemas.microsoft.com/office/drawing/2014/main" id="{B79FBF84-4A57-4DBC-A7B7-217760D1DAE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822327" y="1428750"/>
              <a:ext cx="3169272" cy="312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3200" dirty="0">
                  <a:solidFill>
                    <a:schemeClr val="accent2"/>
                  </a:solidFill>
                </a:rPr>
                <a:t>03</a:t>
              </a:r>
              <a:r>
                <a:rPr lang="en-US" altLang="en-US" sz="3200" b="1" dirty="0">
                  <a:solidFill>
                    <a:schemeClr val="accent2"/>
                  </a:solidFill>
                </a:rPr>
                <a:t> </a:t>
              </a:r>
              <a:r>
                <a:rPr lang="en-US" altLang="en-US" sz="1600" dirty="0">
                  <a:solidFill>
                    <a:schemeClr val="tx2"/>
                  </a:solidFill>
                </a:rPr>
                <a:t>Android</a:t>
              </a:r>
            </a:p>
          </p:txBody>
        </p:sp>
        <p:sp>
          <p:nvSpPr>
            <p:cNvPr id="46098" name="Content Placeholder 2">
              <a:extLst>
                <a:ext uri="{FF2B5EF4-FFF2-40B4-BE49-F238E27FC236}">
                  <a16:creationId xmlns:a16="http://schemas.microsoft.com/office/drawing/2014/main" id="{A9762F79-94E0-48F7-ABF9-D5B23D26CA4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846928" y="1885950"/>
              <a:ext cx="215407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800" dirty="0"/>
                <a:t>Get into the ocean of wireless and access all over the world.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F676EC13-7523-4C32-BF7F-DCD71615BE89}"/>
              </a:ext>
            </a:extLst>
          </p:cNvPr>
          <p:cNvGrpSpPr>
            <a:grpSpLocks/>
          </p:cNvGrpSpPr>
          <p:nvPr/>
        </p:nvGrpSpPr>
        <p:grpSpPr bwMode="auto">
          <a:xfrm>
            <a:off x="5643563" y="2266950"/>
            <a:ext cx="3170237" cy="914400"/>
            <a:chOff x="5822327" y="1428750"/>
            <a:chExt cx="3169272" cy="914400"/>
          </a:xfrm>
        </p:grpSpPr>
        <p:sp>
          <p:nvSpPr>
            <p:cNvPr id="46095" name="Content Placeholder 2">
              <a:extLst>
                <a:ext uri="{FF2B5EF4-FFF2-40B4-BE49-F238E27FC236}">
                  <a16:creationId xmlns:a16="http://schemas.microsoft.com/office/drawing/2014/main" id="{A0435AB5-9CB7-4153-B332-824B3F678A9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822327" y="1428750"/>
              <a:ext cx="3169272" cy="312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3200" dirty="0">
                  <a:solidFill>
                    <a:schemeClr val="accent2"/>
                  </a:solidFill>
                </a:rPr>
                <a:t>04</a:t>
              </a:r>
              <a:r>
                <a:rPr lang="en-US" altLang="en-US" sz="3200" b="1" dirty="0">
                  <a:solidFill>
                    <a:schemeClr val="accent2"/>
                  </a:solidFill>
                </a:rPr>
                <a:t> </a:t>
              </a:r>
              <a:r>
                <a:rPr lang="en-US" altLang="en-US" sz="1600" dirty="0">
                  <a:solidFill>
                    <a:schemeClr val="tx2"/>
                  </a:solidFill>
                </a:rPr>
                <a:t> Control from anywhere</a:t>
              </a:r>
            </a:p>
          </p:txBody>
        </p:sp>
        <p:sp>
          <p:nvSpPr>
            <p:cNvPr id="46096" name="Content Placeholder 2">
              <a:extLst>
                <a:ext uri="{FF2B5EF4-FFF2-40B4-BE49-F238E27FC236}">
                  <a16:creationId xmlns:a16="http://schemas.microsoft.com/office/drawing/2014/main" id="{66FC8986-2B5F-42C5-A98D-68D7E22ED4C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846928" y="1885950"/>
              <a:ext cx="215407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800" dirty="0"/>
                <a:t>Using the peaks of IOT, anything is possible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607D0A6-7932-41BC-8C35-327DDA25C4BF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1235869"/>
            <a:ext cx="3170238" cy="914400"/>
            <a:chOff x="5822327" y="1428750"/>
            <a:chExt cx="3169272" cy="914400"/>
          </a:xfrm>
        </p:grpSpPr>
        <p:sp>
          <p:nvSpPr>
            <p:cNvPr id="46093" name="Content Placeholder 2">
              <a:extLst>
                <a:ext uri="{FF2B5EF4-FFF2-40B4-BE49-F238E27FC236}">
                  <a16:creationId xmlns:a16="http://schemas.microsoft.com/office/drawing/2014/main" id="{3CACF8C6-D0DE-406A-838C-3D9B592A752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822327" y="1428750"/>
              <a:ext cx="3169272" cy="312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3200" dirty="0">
                  <a:solidFill>
                    <a:schemeClr val="accent2"/>
                  </a:solidFill>
                </a:rPr>
                <a:t>01</a:t>
              </a:r>
              <a:r>
                <a:rPr lang="en-US" altLang="en-US" sz="3200" b="1" dirty="0">
                  <a:solidFill>
                    <a:schemeClr val="accent2"/>
                  </a:solidFill>
                </a:rPr>
                <a:t> </a:t>
              </a:r>
              <a:r>
                <a:rPr lang="en-US" altLang="en-US" sz="1600" dirty="0">
                  <a:solidFill>
                    <a:schemeClr val="tx2"/>
                  </a:solidFill>
                </a:rPr>
                <a:t>Learning </a:t>
              </a:r>
            </a:p>
          </p:txBody>
        </p:sp>
        <p:sp>
          <p:nvSpPr>
            <p:cNvPr id="46094" name="Content Placeholder 2">
              <a:extLst>
                <a:ext uri="{FF2B5EF4-FFF2-40B4-BE49-F238E27FC236}">
                  <a16:creationId xmlns:a16="http://schemas.microsoft.com/office/drawing/2014/main" id="{6F139B6E-EED5-4E77-80AF-B7F4E9A3431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837527" y="1885950"/>
              <a:ext cx="215407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800" dirty="0"/>
                <a:t>Learn the facial patterns of the people.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66DD4F3-C646-470E-8971-03EFA83F4B60}"/>
              </a:ext>
            </a:extLst>
          </p:cNvPr>
          <p:cNvGrpSpPr>
            <a:grpSpLocks/>
          </p:cNvGrpSpPr>
          <p:nvPr/>
        </p:nvGrpSpPr>
        <p:grpSpPr bwMode="auto">
          <a:xfrm>
            <a:off x="330200" y="2266950"/>
            <a:ext cx="3170238" cy="914400"/>
            <a:chOff x="5822327" y="1428750"/>
            <a:chExt cx="3169272" cy="914400"/>
          </a:xfrm>
        </p:grpSpPr>
        <p:sp>
          <p:nvSpPr>
            <p:cNvPr id="46091" name="Content Placeholder 2">
              <a:extLst>
                <a:ext uri="{FF2B5EF4-FFF2-40B4-BE49-F238E27FC236}">
                  <a16:creationId xmlns:a16="http://schemas.microsoft.com/office/drawing/2014/main" id="{8093BD8F-ED2B-426D-AB3C-755A2577ECF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822327" y="1428750"/>
              <a:ext cx="3169272" cy="312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3200" dirty="0">
                  <a:solidFill>
                    <a:schemeClr val="accent2"/>
                  </a:solidFill>
                </a:rPr>
                <a:t>02</a:t>
              </a:r>
              <a:r>
                <a:rPr lang="en-US" altLang="en-US" sz="3200" b="1" dirty="0">
                  <a:solidFill>
                    <a:schemeClr val="accent2"/>
                  </a:solidFill>
                </a:rPr>
                <a:t> </a:t>
              </a:r>
              <a:r>
                <a:rPr lang="en-US" altLang="en-US" sz="1600" dirty="0">
                  <a:solidFill>
                    <a:schemeClr val="tx2"/>
                  </a:solidFill>
                </a:rPr>
                <a:t>Recognizing</a:t>
              </a:r>
            </a:p>
          </p:txBody>
        </p:sp>
        <p:sp>
          <p:nvSpPr>
            <p:cNvPr id="46092" name="Content Placeholder 2">
              <a:extLst>
                <a:ext uri="{FF2B5EF4-FFF2-40B4-BE49-F238E27FC236}">
                  <a16:creationId xmlns:a16="http://schemas.microsoft.com/office/drawing/2014/main" id="{94A241B6-7F5A-4D05-AF17-7E40E7AA2C9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837527" y="1885950"/>
              <a:ext cx="215407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800" dirty="0"/>
                <a:t>Here’s where we play the actual game.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497587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  <p:bldP spid="1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A5CD5D9-321A-4C8D-B780-79FAB5146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8229600" cy="523875"/>
          </a:xfrm>
        </p:spPr>
        <p:txBody>
          <a:bodyPr>
            <a:spAutoFit/>
          </a:bodyPr>
          <a:lstStyle/>
          <a:p>
            <a:pPr eaLnBrk="1" hangingPunct="1"/>
            <a:r>
              <a:rPr lang="en-US" altLang="en-US" dirty="0">
                <a:solidFill>
                  <a:schemeClr val="tx2"/>
                </a:solidFill>
              </a:rPr>
              <a:t>Software Implementation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EE3DB4E-313B-4A21-81A2-03E42D6D1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230188"/>
          </a:xfrm>
        </p:spPr>
        <p:txBody>
          <a:bodyPr>
            <a:spAutoFit/>
          </a:bodyPr>
          <a:lstStyle/>
          <a:p>
            <a:pPr marL="0" indent="0" algn="ctr" eaLnBrk="1" hangingPunct="1">
              <a:buFont typeface="Arial" panose="020B0604020202020204" pitchFamily="34" charset="0"/>
              <a:buNone/>
            </a:pPr>
            <a:r>
              <a:rPr lang="en-US" altLang="en-US" sz="900" dirty="0"/>
              <a:t>Implementation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1F57FF-6F81-452D-BA64-D2E991420ADB}"/>
              </a:ext>
            </a:extLst>
          </p:cNvPr>
          <p:cNvSpPr/>
          <p:nvPr/>
        </p:nvSpPr>
        <p:spPr>
          <a:xfrm>
            <a:off x="4343400" y="927100"/>
            <a:ext cx="457200" cy="238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07B165-F455-ED45-9B03-3B2FA4BC6E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07"/>
          <a:stretch/>
        </p:blipFill>
        <p:spPr>
          <a:xfrm>
            <a:off x="457200" y="2049831"/>
            <a:ext cx="3810000" cy="25332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D4DCC7-BE25-E249-B4C9-DA5EE71A1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049831"/>
            <a:ext cx="4236455" cy="253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54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546779A-75F5-46E9-BC42-A175C176D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294140"/>
            <a:ext cx="2703513" cy="523220"/>
          </a:xfrm>
        </p:spPr>
        <p:txBody>
          <a:bodyPr wrap="square">
            <a:spAutoFit/>
          </a:bodyPr>
          <a:lstStyle/>
          <a:p>
            <a:pPr algn="r" eaLnBrk="1" hangingPunct="1"/>
            <a:r>
              <a:rPr lang="en-US" altLang="en-US" dirty="0">
                <a:solidFill>
                  <a:schemeClr val="tx2"/>
                </a:solidFill>
              </a:rPr>
              <a:t>Real time needs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39AC8B-5CC5-46F4-8B3F-C18A39AA07FA}"/>
              </a:ext>
            </a:extLst>
          </p:cNvPr>
          <p:cNvGrpSpPr>
            <a:grpSpLocks/>
          </p:cNvGrpSpPr>
          <p:nvPr/>
        </p:nvGrpSpPr>
        <p:grpSpPr bwMode="auto">
          <a:xfrm>
            <a:off x="4152899" y="1404938"/>
            <a:ext cx="2857500" cy="2290742"/>
            <a:chOff x="4153613" y="1405429"/>
            <a:chExt cx="2856787" cy="229032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5379F82-D072-4A15-A8C9-E3DE545D594E}"/>
                </a:ext>
              </a:extLst>
            </p:cNvPr>
            <p:cNvCxnSpPr/>
            <p:nvPr/>
          </p:nvCxnSpPr>
          <p:spPr>
            <a:xfrm>
              <a:off x="4153613" y="1405429"/>
              <a:ext cx="0" cy="533303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78" name="Content Placeholder 7">
              <a:extLst>
                <a:ext uri="{FF2B5EF4-FFF2-40B4-BE49-F238E27FC236}">
                  <a16:creationId xmlns:a16="http://schemas.microsoft.com/office/drawing/2014/main" id="{245B1528-725C-4005-845A-A1B61283D82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274025" y="1848981"/>
              <a:ext cx="2736375" cy="1846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400" dirty="0"/>
                <a:t>Cost efficient</a:t>
              </a:r>
            </a:p>
            <a:p>
              <a:pPr eaLnBrk="1" hangingPunct="1">
                <a:lnSpc>
                  <a:spcPct val="15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400" dirty="0"/>
                <a:t>Power efficient</a:t>
              </a:r>
            </a:p>
            <a:p>
              <a:pPr eaLnBrk="1" hangingPunct="1">
                <a:lnSpc>
                  <a:spcPct val="15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400" dirty="0"/>
                <a:t>Performance efficient</a:t>
              </a:r>
            </a:p>
            <a:p>
              <a:pPr eaLnBrk="1" hangingPunct="1">
                <a:lnSpc>
                  <a:spcPct val="15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400" dirty="0"/>
                <a:t>Automated</a:t>
              </a:r>
            </a:p>
            <a:p>
              <a:pPr eaLnBrk="1" hangingPunct="1">
                <a:lnSpc>
                  <a:spcPct val="15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400" dirty="0"/>
                <a:t>Backup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BA10F39-7B50-4A27-B035-09638E37058F}"/>
                </a:ext>
              </a:extLst>
            </p:cNvPr>
            <p:cNvCxnSpPr/>
            <p:nvPr/>
          </p:nvCxnSpPr>
          <p:spPr>
            <a:xfrm>
              <a:off x="4153613" y="2194272"/>
              <a:ext cx="0" cy="128565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CDD80A-C189-4C04-9149-CE516311984F}"/>
                </a:ext>
              </a:extLst>
            </p:cNvPr>
            <p:cNvCxnSpPr/>
            <p:nvPr/>
          </p:nvCxnSpPr>
          <p:spPr>
            <a:xfrm>
              <a:off x="4153613" y="2557744"/>
              <a:ext cx="0" cy="128564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4AE054B-1581-4359-9E3B-653303D694A5}"/>
                </a:ext>
              </a:extLst>
            </p:cNvPr>
            <p:cNvCxnSpPr/>
            <p:nvPr/>
          </p:nvCxnSpPr>
          <p:spPr>
            <a:xfrm>
              <a:off x="4153613" y="2922802"/>
              <a:ext cx="0" cy="126977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3666880-A7C1-4E0C-AF5A-41954AF70C15}"/>
                </a:ext>
              </a:extLst>
            </p:cNvPr>
            <p:cNvCxnSpPr/>
            <p:nvPr/>
          </p:nvCxnSpPr>
          <p:spPr>
            <a:xfrm>
              <a:off x="4153613" y="3286273"/>
              <a:ext cx="0" cy="126977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9" name="Freeform 6">
              <a:extLst>
                <a:ext uri="{FF2B5EF4-FFF2-40B4-BE49-F238E27FC236}">
                  <a16:creationId xmlns:a16="http://schemas.microsoft.com/office/drawing/2014/main" id="{387C7476-E12A-4B04-98F0-2CAD3704B8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9302" y="1445351"/>
              <a:ext cx="452840" cy="323359"/>
            </a:xfrm>
            <a:custGeom>
              <a:avLst/>
              <a:gdLst>
                <a:gd name="T0" fmla="*/ 2147483647 w 280"/>
                <a:gd name="T1" fmla="*/ 2147483647 h 200"/>
                <a:gd name="T2" fmla="*/ 2147483647 w 280"/>
                <a:gd name="T3" fmla="*/ 2147483647 h 200"/>
                <a:gd name="T4" fmla="*/ 0 w 280"/>
                <a:gd name="T5" fmla="*/ 2147483647 h 200"/>
                <a:gd name="T6" fmla="*/ 2147483647 w 280"/>
                <a:gd name="T7" fmla="*/ 2147483647 h 200"/>
                <a:gd name="T8" fmla="*/ 2147483647 w 280"/>
                <a:gd name="T9" fmla="*/ 2147483647 h 200"/>
                <a:gd name="T10" fmla="*/ 2147483647 w 280"/>
                <a:gd name="T11" fmla="*/ 2147483647 h 200"/>
                <a:gd name="T12" fmla="*/ 2147483647 w 280"/>
                <a:gd name="T13" fmla="*/ 2147483647 h 200"/>
                <a:gd name="T14" fmla="*/ 2147483647 w 280"/>
                <a:gd name="T15" fmla="*/ 2147483647 h 200"/>
                <a:gd name="T16" fmla="*/ 2147483647 w 280"/>
                <a:gd name="T17" fmla="*/ 2147483647 h 200"/>
                <a:gd name="T18" fmla="*/ 0 w 280"/>
                <a:gd name="T19" fmla="*/ 2147483647 h 200"/>
                <a:gd name="T20" fmla="*/ 2147483647 w 280"/>
                <a:gd name="T21" fmla="*/ 2147483647 h 200"/>
                <a:gd name="T22" fmla="*/ 2147483647 w 280"/>
                <a:gd name="T23" fmla="*/ 2147483647 h 200"/>
                <a:gd name="T24" fmla="*/ 2147483647 w 280"/>
                <a:gd name="T25" fmla="*/ 2147483647 h 200"/>
                <a:gd name="T26" fmla="*/ 2147483647 w 280"/>
                <a:gd name="T27" fmla="*/ 2147483647 h 200"/>
                <a:gd name="T28" fmla="*/ 2147483647 w 280"/>
                <a:gd name="T29" fmla="*/ 0 h 200"/>
                <a:gd name="T30" fmla="*/ 2147483647 w 280"/>
                <a:gd name="T31" fmla="*/ 0 h 200"/>
                <a:gd name="T32" fmla="*/ 0 w 280"/>
                <a:gd name="T33" fmla="*/ 2147483647 h 200"/>
                <a:gd name="T34" fmla="*/ 2147483647 w 280"/>
                <a:gd name="T35" fmla="*/ 2147483647 h 200"/>
                <a:gd name="T36" fmla="*/ 2147483647 w 280"/>
                <a:gd name="T37" fmla="*/ 2147483647 h 200"/>
                <a:gd name="T38" fmla="*/ 2147483647 w 280"/>
                <a:gd name="T39" fmla="*/ 2147483647 h 200"/>
                <a:gd name="T40" fmla="*/ 2147483647 w 280"/>
                <a:gd name="T41" fmla="*/ 0 h 200"/>
                <a:gd name="T42" fmla="*/ 2147483647 w 280"/>
                <a:gd name="T43" fmla="*/ 2147483647 h 200"/>
                <a:gd name="T44" fmla="*/ 2147483647 w 280"/>
                <a:gd name="T45" fmla="*/ 2147483647 h 200"/>
                <a:gd name="T46" fmla="*/ 2147483647 w 280"/>
                <a:gd name="T47" fmla="*/ 2147483647 h 200"/>
                <a:gd name="T48" fmla="*/ 2147483647 w 280"/>
                <a:gd name="T49" fmla="*/ 0 h 200"/>
                <a:gd name="T50" fmla="*/ 2147483647 w 280"/>
                <a:gd name="T51" fmla="*/ 0 h 200"/>
                <a:gd name="T52" fmla="*/ 2147483647 w 280"/>
                <a:gd name="T53" fmla="*/ 2147483647 h 200"/>
                <a:gd name="T54" fmla="*/ 2147483647 w 280"/>
                <a:gd name="T55" fmla="*/ 2147483647 h 200"/>
                <a:gd name="T56" fmla="*/ 2147483647 w 280"/>
                <a:gd name="T57" fmla="*/ 2147483647 h 200"/>
                <a:gd name="T58" fmla="*/ 2147483647 w 280"/>
                <a:gd name="T59" fmla="*/ 2147483647 h 200"/>
                <a:gd name="T60" fmla="*/ 2147483647 w 280"/>
                <a:gd name="T61" fmla="*/ 2147483647 h 200"/>
                <a:gd name="T62" fmla="*/ 2147483647 w 280"/>
                <a:gd name="T63" fmla="*/ 2147483647 h 200"/>
                <a:gd name="T64" fmla="*/ 2147483647 w 280"/>
                <a:gd name="T65" fmla="*/ 2147483647 h 200"/>
                <a:gd name="T66" fmla="*/ 2147483647 w 280"/>
                <a:gd name="T67" fmla="*/ 2147483647 h 200"/>
                <a:gd name="T68" fmla="*/ 2147483647 w 280"/>
                <a:gd name="T69" fmla="*/ 2147483647 h 200"/>
                <a:gd name="T70" fmla="*/ 2147483647 w 280"/>
                <a:gd name="T71" fmla="*/ 2147483647 h 200"/>
                <a:gd name="T72" fmla="*/ 2147483647 w 280"/>
                <a:gd name="T73" fmla="*/ 2147483647 h 200"/>
                <a:gd name="T74" fmla="*/ 2147483647 w 280"/>
                <a:gd name="T75" fmla="*/ 2147483647 h 200"/>
                <a:gd name="T76" fmla="*/ 2147483647 w 280"/>
                <a:gd name="T77" fmla="*/ 2147483647 h 200"/>
                <a:gd name="T78" fmla="*/ 2147483647 w 280"/>
                <a:gd name="T79" fmla="*/ 2147483647 h 200"/>
                <a:gd name="T80" fmla="*/ 2147483647 w 280"/>
                <a:gd name="T81" fmla="*/ 2147483647 h 200"/>
                <a:gd name="T82" fmla="*/ 2147483647 w 280"/>
                <a:gd name="T83" fmla="*/ 2147483647 h 20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80" h="200">
                  <a:moveTo>
                    <a:pt x="40" y="160"/>
                  </a:moveTo>
                  <a:cubicBezTo>
                    <a:pt x="20" y="160"/>
                    <a:pt x="20" y="160"/>
                    <a:pt x="20" y="160"/>
                  </a:cubicBezTo>
                  <a:cubicBezTo>
                    <a:pt x="9" y="160"/>
                    <a:pt x="0" y="169"/>
                    <a:pt x="0" y="180"/>
                  </a:cubicBezTo>
                  <a:cubicBezTo>
                    <a:pt x="0" y="191"/>
                    <a:pt x="9" y="200"/>
                    <a:pt x="20" y="200"/>
                  </a:cubicBezTo>
                  <a:cubicBezTo>
                    <a:pt x="40" y="200"/>
                    <a:pt x="40" y="200"/>
                    <a:pt x="40" y="200"/>
                  </a:cubicBezTo>
                  <a:cubicBezTo>
                    <a:pt x="51" y="200"/>
                    <a:pt x="60" y="191"/>
                    <a:pt x="60" y="180"/>
                  </a:cubicBezTo>
                  <a:cubicBezTo>
                    <a:pt x="60" y="169"/>
                    <a:pt x="51" y="160"/>
                    <a:pt x="40" y="160"/>
                  </a:cubicBezTo>
                  <a:close/>
                  <a:moveTo>
                    <a:pt x="40" y="80"/>
                  </a:moveTo>
                  <a:cubicBezTo>
                    <a:pt x="20" y="80"/>
                    <a:pt x="20" y="80"/>
                    <a:pt x="20" y="80"/>
                  </a:cubicBezTo>
                  <a:cubicBezTo>
                    <a:pt x="9" y="80"/>
                    <a:pt x="0" y="89"/>
                    <a:pt x="0" y="100"/>
                  </a:cubicBezTo>
                  <a:cubicBezTo>
                    <a:pt x="0" y="111"/>
                    <a:pt x="9" y="120"/>
                    <a:pt x="20" y="120"/>
                  </a:cubicBezTo>
                  <a:cubicBezTo>
                    <a:pt x="40" y="120"/>
                    <a:pt x="40" y="120"/>
                    <a:pt x="40" y="120"/>
                  </a:cubicBezTo>
                  <a:cubicBezTo>
                    <a:pt x="51" y="120"/>
                    <a:pt x="60" y="111"/>
                    <a:pt x="60" y="100"/>
                  </a:cubicBezTo>
                  <a:cubicBezTo>
                    <a:pt x="60" y="89"/>
                    <a:pt x="51" y="80"/>
                    <a:pt x="40" y="80"/>
                  </a:cubicBezTo>
                  <a:close/>
                  <a:moveTo>
                    <a:pt x="4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51" y="40"/>
                    <a:pt x="60" y="31"/>
                    <a:pt x="60" y="20"/>
                  </a:cubicBezTo>
                  <a:cubicBezTo>
                    <a:pt x="60" y="9"/>
                    <a:pt x="51" y="0"/>
                    <a:pt x="40" y="0"/>
                  </a:cubicBezTo>
                  <a:close/>
                  <a:moveTo>
                    <a:pt x="120" y="40"/>
                  </a:moveTo>
                  <a:cubicBezTo>
                    <a:pt x="260" y="40"/>
                    <a:pt x="260" y="40"/>
                    <a:pt x="260" y="40"/>
                  </a:cubicBezTo>
                  <a:cubicBezTo>
                    <a:pt x="271" y="40"/>
                    <a:pt x="280" y="31"/>
                    <a:pt x="280" y="20"/>
                  </a:cubicBezTo>
                  <a:cubicBezTo>
                    <a:pt x="280" y="9"/>
                    <a:pt x="271" y="0"/>
                    <a:pt x="260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09" y="0"/>
                    <a:pt x="100" y="9"/>
                    <a:pt x="100" y="20"/>
                  </a:cubicBezTo>
                  <a:cubicBezTo>
                    <a:pt x="100" y="31"/>
                    <a:pt x="109" y="40"/>
                    <a:pt x="120" y="40"/>
                  </a:cubicBezTo>
                  <a:close/>
                  <a:moveTo>
                    <a:pt x="260" y="80"/>
                  </a:moveTo>
                  <a:cubicBezTo>
                    <a:pt x="120" y="80"/>
                    <a:pt x="120" y="80"/>
                    <a:pt x="120" y="80"/>
                  </a:cubicBezTo>
                  <a:cubicBezTo>
                    <a:pt x="109" y="80"/>
                    <a:pt x="100" y="89"/>
                    <a:pt x="100" y="100"/>
                  </a:cubicBezTo>
                  <a:cubicBezTo>
                    <a:pt x="100" y="111"/>
                    <a:pt x="109" y="120"/>
                    <a:pt x="120" y="120"/>
                  </a:cubicBezTo>
                  <a:cubicBezTo>
                    <a:pt x="260" y="120"/>
                    <a:pt x="260" y="120"/>
                    <a:pt x="260" y="120"/>
                  </a:cubicBezTo>
                  <a:cubicBezTo>
                    <a:pt x="271" y="120"/>
                    <a:pt x="280" y="111"/>
                    <a:pt x="280" y="100"/>
                  </a:cubicBezTo>
                  <a:cubicBezTo>
                    <a:pt x="280" y="89"/>
                    <a:pt x="271" y="80"/>
                    <a:pt x="260" y="80"/>
                  </a:cubicBezTo>
                  <a:close/>
                  <a:moveTo>
                    <a:pt x="260" y="160"/>
                  </a:moveTo>
                  <a:cubicBezTo>
                    <a:pt x="120" y="160"/>
                    <a:pt x="120" y="160"/>
                    <a:pt x="120" y="160"/>
                  </a:cubicBezTo>
                  <a:cubicBezTo>
                    <a:pt x="109" y="160"/>
                    <a:pt x="100" y="169"/>
                    <a:pt x="100" y="180"/>
                  </a:cubicBezTo>
                  <a:cubicBezTo>
                    <a:pt x="100" y="191"/>
                    <a:pt x="109" y="200"/>
                    <a:pt x="120" y="200"/>
                  </a:cubicBezTo>
                  <a:cubicBezTo>
                    <a:pt x="260" y="200"/>
                    <a:pt x="260" y="200"/>
                    <a:pt x="260" y="200"/>
                  </a:cubicBezTo>
                  <a:cubicBezTo>
                    <a:pt x="271" y="200"/>
                    <a:pt x="280" y="191"/>
                    <a:pt x="280" y="180"/>
                  </a:cubicBezTo>
                  <a:cubicBezTo>
                    <a:pt x="280" y="169"/>
                    <a:pt x="271" y="160"/>
                    <a:pt x="260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6584E43-46CD-C543-AE55-00A21454DBBE}"/>
              </a:ext>
            </a:extLst>
          </p:cNvPr>
          <p:cNvSpPr/>
          <p:nvPr/>
        </p:nvSpPr>
        <p:spPr>
          <a:xfrm>
            <a:off x="4110989" y="1980744"/>
            <a:ext cx="83819" cy="1349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0E71D1-CBB2-6A4F-9E7B-5EF0D895079D}"/>
              </a:ext>
            </a:extLst>
          </p:cNvPr>
          <p:cNvSpPr/>
          <p:nvPr/>
        </p:nvSpPr>
        <p:spPr>
          <a:xfrm>
            <a:off x="4103885" y="2371725"/>
            <a:ext cx="83819" cy="1349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131E3F-FC12-C94C-9BC6-8E8E41BAABB7}"/>
              </a:ext>
            </a:extLst>
          </p:cNvPr>
          <p:cNvSpPr/>
          <p:nvPr/>
        </p:nvSpPr>
        <p:spPr>
          <a:xfrm>
            <a:off x="4114480" y="2726662"/>
            <a:ext cx="83819" cy="1349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A829D0-42E5-F042-96C6-8C65C16A384F}"/>
              </a:ext>
            </a:extLst>
          </p:cNvPr>
          <p:cNvSpPr/>
          <p:nvPr/>
        </p:nvSpPr>
        <p:spPr>
          <a:xfrm>
            <a:off x="4110989" y="3101990"/>
            <a:ext cx="83819" cy="1349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A38DFF9-FA08-AB46-BB91-C745AD9DB18C}"/>
              </a:ext>
            </a:extLst>
          </p:cNvPr>
          <p:cNvSpPr/>
          <p:nvPr/>
        </p:nvSpPr>
        <p:spPr>
          <a:xfrm>
            <a:off x="4103885" y="3456927"/>
            <a:ext cx="83819" cy="1349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7DA886D-4DC7-DB44-9CE6-C5C24D133AAB}"/>
              </a:ext>
            </a:extLst>
          </p:cNvPr>
          <p:cNvCxnSpPr>
            <a:cxnSpLocks/>
          </p:cNvCxnSpPr>
          <p:nvPr/>
        </p:nvCxnSpPr>
        <p:spPr>
          <a:xfrm>
            <a:off x="3657600" y="2038350"/>
            <a:ext cx="293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24E370-DEDE-A346-842B-95903D603754}"/>
              </a:ext>
            </a:extLst>
          </p:cNvPr>
          <p:cNvCxnSpPr>
            <a:cxnSpLocks/>
          </p:cNvCxnSpPr>
          <p:nvPr/>
        </p:nvCxnSpPr>
        <p:spPr>
          <a:xfrm>
            <a:off x="3657600" y="2419350"/>
            <a:ext cx="293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5705053-1C21-BA4D-8895-DC750D542294}"/>
              </a:ext>
            </a:extLst>
          </p:cNvPr>
          <p:cNvCxnSpPr>
            <a:cxnSpLocks/>
          </p:cNvCxnSpPr>
          <p:nvPr/>
        </p:nvCxnSpPr>
        <p:spPr>
          <a:xfrm>
            <a:off x="3657600" y="2800350"/>
            <a:ext cx="293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2FC5A73-0669-4A45-966C-02D0E1DAC36E}"/>
              </a:ext>
            </a:extLst>
          </p:cNvPr>
          <p:cNvCxnSpPr>
            <a:cxnSpLocks/>
          </p:cNvCxnSpPr>
          <p:nvPr/>
        </p:nvCxnSpPr>
        <p:spPr>
          <a:xfrm>
            <a:off x="3657600" y="3181350"/>
            <a:ext cx="293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408984-2E0E-1243-8C4A-19995B9847B6}"/>
              </a:ext>
            </a:extLst>
          </p:cNvPr>
          <p:cNvCxnSpPr>
            <a:cxnSpLocks/>
          </p:cNvCxnSpPr>
          <p:nvPr/>
        </p:nvCxnSpPr>
        <p:spPr>
          <a:xfrm>
            <a:off x="3657600" y="3486150"/>
            <a:ext cx="293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44647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A5CD5D9-321A-4C8D-B780-79FAB5146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8229600" cy="523875"/>
          </a:xfrm>
        </p:spPr>
        <p:txBody>
          <a:bodyPr>
            <a:spAutoFit/>
          </a:bodyPr>
          <a:lstStyle/>
          <a:p>
            <a:pPr eaLnBrk="1" hangingPunct="1"/>
            <a:r>
              <a:rPr lang="en-US" altLang="en-US" dirty="0">
                <a:solidFill>
                  <a:schemeClr val="tx2"/>
                </a:solidFill>
              </a:rPr>
              <a:t>Output screenshots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EE3DB4E-313B-4A21-81A2-03E42D6D1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230188"/>
          </a:xfrm>
        </p:spPr>
        <p:txBody>
          <a:bodyPr>
            <a:spAutoFit/>
          </a:bodyPr>
          <a:lstStyle/>
          <a:p>
            <a:pPr marL="0" indent="0" algn="ctr" eaLnBrk="1" hangingPunct="1">
              <a:buFont typeface="Arial" panose="020B0604020202020204" pitchFamily="34" charset="0"/>
              <a:buNone/>
            </a:pPr>
            <a:r>
              <a:rPr lang="en-US" altLang="en-US" sz="900" dirty="0"/>
              <a:t>Implementation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1F57FF-6F81-452D-BA64-D2E991420ADB}"/>
              </a:ext>
            </a:extLst>
          </p:cNvPr>
          <p:cNvSpPr/>
          <p:nvPr/>
        </p:nvSpPr>
        <p:spPr>
          <a:xfrm>
            <a:off x="4343400" y="927100"/>
            <a:ext cx="457200" cy="238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FD9B19-C959-EC49-9F2C-AFD99E1CF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09750"/>
            <a:ext cx="3493273" cy="2183296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314142-595B-2B48-B02E-6A7648C2B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915" y="1428750"/>
            <a:ext cx="1829873" cy="3248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0EBDFC-ED42-BC4D-A0E3-4B438A7FB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356" y="1428749"/>
            <a:ext cx="1846643" cy="323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60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123B421-65CA-4927-9C26-A943E7E63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208" y="4171950"/>
            <a:ext cx="8229600" cy="523875"/>
          </a:xfrm>
        </p:spPr>
        <p:txBody>
          <a:bodyPr>
            <a:spAutoFit/>
          </a:bodyPr>
          <a:lstStyle/>
          <a:p>
            <a:pPr eaLnBrk="1" hangingPunct="1"/>
            <a:r>
              <a:rPr lang="en-US" altLang="en-US" dirty="0">
                <a:solidFill>
                  <a:schemeClr val="tx2"/>
                </a:solidFill>
              </a:rPr>
              <a:t>Our Team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5E4057-B410-6544-98A4-C8A808877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267"/>
            <a:ext cx="4343400" cy="3257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ED66CE-8E58-E24D-A883-75C506DEF7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2400299"/>
            <a:ext cx="3657600" cy="27432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B20F61-7890-6B43-A0B5-8E76762EBD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7"/>
          <a:stretch/>
        </p:blipFill>
        <p:spPr>
          <a:xfrm rot="5400000">
            <a:off x="3546083" y="389707"/>
            <a:ext cx="3409759" cy="26303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0C7F32-1213-C640-A6E8-86FFC9DA1F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8634" y="417236"/>
            <a:ext cx="3420026" cy="256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A94C7665-0177-45D7-A2A4-B8BC5C8ABFD1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9E0AA096-AB85-4D59-B837-4302C0048E5A}"/>
              </a:ext>
            </a:extLst>
          </p:cNvPr>
          <p:cNvSpPr txBox="1">
            <a:spLocks/>
          </p:cNvSpPr>
          <p:nvPr/>
        </p:nvSpPr>
        <p:spPr>
          <a:xfrm>
            <a:off x="2422525" y="1836738"/>
            <a:ext cx="4298950" cy="893762"/>
          </a:xfrm>
          <a:prstGeom prst="rect">
            <a:avLst/>
          </a:prstGeom>
        </p:spPr>
        <p:txBody>
          <a:bodyPr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200" b="1" dirty="0">
                <a:solidFill>
                  <a:schemeClr val="accent3"/>
                </a:solidFill>
                <a:latin typeface="Source Sans Pro Light" pitchFamily="34" charset="0"/>
              </a:rPr>
              <a:t>Fell free to say hi!</a:t>
            </a:r>
            <a:br>
              <a:rPr lang="en-US" sz="3200" b="1" dirty="0">
                <a:solidFill>
                  <a:schemeClr val="accent3"/>
                </a:solidFill>
                <a:latin typeface="Source Sans Pro Light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Source Sans Pro Light" pitchFamily="34" charset="0"/>
              </a:rPr>
              <a:t>We are friendly and social</a:t>
            </a:r>
            <a:endParaRPr lang="en-US" sz="2400" dirty="0">
              <a:solidFill>
                <a:schemeClr val="bg1"/>
              </a:solidFill>
              <a:latin typeface="Source Sans Pro Light" pitchFamily="34" charset="0"/>
            </a:endParaRPr>
          </a:p>
        </p:txBody>
      </p:sp>
      <p:sp>
        <p:nvSpPr>
          <p:cNvPr id="46" name="Freeform 6">
            <a:extLst>
              <a:ext uri="{FF2B5EF4-FFF2-40B4-BE49-F238E27FC236}">
                <a16:creationId xmlns:a16="http://schemas.microsoft.com/office/drawing/2014/main" id="{C650A519-7F57-44D2-9074-BCE1F70AA957}"/>
              </a:ext>
            </a:extLst>
          </p:cNvPr>
          <p:cNvSpPr>
            <a:spLocks noEditPoints="1"/>
          </p:cNvSpPr>
          <p:nvPr/>
        </p:nvSpPr>
        <p:spPr bwMode="auto">
          <a:xfrm>
            <a:off x="4264025" y="1117600"/>
            <a:ext cx="615950" cy="601663"/>
          </a:xfrm>
          <a:custGeom>
            <a:avLst/>
            <a:gdLst>
              <a:gd name="T0" fmla="*/ 2147483647 w 371"/>
              <a:gd name="T1" fmla="*/ 2147483647 h 299"/>
              <a:gd name="T2" fmla="*/ 2147483647 w 371"/>
              <a:gd name="T3" fmla="*/ 2147483647 h 299"/>
              <a:gd name="T4" fmla="*/ 2147483647 w 371"/>
              <a:gd name="T5" fmla="*/ 2147483647 h 299"/>
              <a:gd name="T6" fmla="*/ 2147483647 w 371"/>
              <a:gd name="T7" fmla="*/ 2147483647 h 299"/>
              <a:gd name="T8" fmla="*/ 2147483647 w 371"/>
              <a:gd name="T9" fmla="*/ 2147483647 h 299"/>
              <a:gd name="T10" fmla="*/ 2147483647 w 371"/>
              <a:gd name="T11" fmla="*/ 2147483647 h 299"/>
              <a:gd name="T12" fmla="*/ 2147483647 w 371"/>
              <a:gd name="T13" fmla="*/ 2147483647 h 299"/>
              <a:gd name="T14" fmla="*/ 2147483647 w 371"/>
              <a:gd name="T15" fmla="*/ 2147483647 h 299"/>
              <a:gd name="T16" fmla="*/ 2147483647 w 371"/>
              <a:gd name="T17" fmla="*/ 2147483647 h 299"/>
              <a:gd name="T18" fmla="*/ 2147483647 w 371"/>
              <a:gd name="T19" fmla="*/ 2147483647 h 299"/>
              <a:gd name="T20" fmla="*/ 2147483647 w 371"/>
              <a:gd name="T21" fmla="*/ 2147483647 h 299"/>
              <a:gd name="T22" fmla="*/ 2147483647 w 371"/>
              <a:gd name="T23" fmla="*/ 2147483647 h 299"/>
              <a:gd name="T24" fmla="*/ 2147483647 w 371"/>
              <a:gd name="T25" fmla="*/ 2147483647 h 299"/>
              <a:gd name="T26" fmla="*/ 2147483647 w 371"/>
              <a:gd name="T27" fmla="*/ 2147483647 h 299"/>
              <a:gd name="T28" fmla="*/ 2147483647 w 371"/>
              <a:gd name="T29" fmla="*/ 2147483647 h 299"/>
              <a:gd name="T30" fmla="*/ 2147483647 w 371"/>
              <a:gd name="T31" fmla="*/ 2147483647 h 299"/>
              <a:gd name="T32" fmla="*/ 2147483647 w 371"/>
              <a:gd name="T33" fmla="*/ 2147483647 h 299"/>
              <a:gd name="T34" fmla="*/ 2147483647 w 371"/>
              <a:gd name="T35" fmla="*/ 2147483647 h 299"/>
              <a:gd name="T36" fmla="*/ 2147483647 w 371"/>
              <a:gd name="T37" fmla="*/ 2147483647 h 299"/>
              <a:gd name="T38" fmla="*/ 2147483647 w 371"/>
              <a:gd name="T39" fmla="*/ 2147483647 h 299"/>
              <a:gd name="T40" fmla="*/ 2147483647 w 371"/>
              <a:gd name="T41" fmla="*/ 2147483647 h 299"/>
              <a:gd name="T42" fmla="*/ 2147483647 w 371"/>
              <a:gd name="T43" fmla="*/ 2147483647 h 299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371" h="299">
                <a:moveTo>
                  <a:pt x="360" y="3"/>
                </a:moveTo>
                <a:cubicBezTo>
                  <a:pt x="353" y="5"/>
                  <a:pt x="13" y="125"/>
                  <a:pt x="7" y="127"/>
                </a:cubicBezTo>
                <a:cubicBezTo>
                  <a:pt x="1" y="129"/>
                  <a:pt x="0" y="134"/>
                  <a:pt x="6" y="137"/>
                </a:cubicBezTo>
                <a:cubicBezTo>
                  <a:pt x="14" y="140"/>
                  <a:pt x="82" y="167"/>
                  <a:pt x="82" y="167"/>
                </a:cubicBezTo>
                <a:cubicBezTo>
                  <a:pt x="82" y="167"/>
                  <a:pt x="82" y="167"/>
                  <a:pt x="82" y="167"/>
                </a:cubicBezTo>
                <a:cubicBezTo>
                  <a:pt x="127" y="185"/>
                  <a:pt x="127" y="185"/>
                  <a:pt x="127" y="185"/>
                </a:cubicBezTo>
                <a:cubicBezTo>
                  <a:pt x="127" y="185"/>
                  <a:pt x="344" y="26"/>
                  <a:pt x="347" y="24"/>
                </a:cubicBezTo>
                <a:cubicBezTo>
                  <a:pt x="350" y="22"/>
                  <a:pt x="353" y="26"/>
                  <a:pt x="351" y="28"/>
                </a:cubicBezTo>
                <a:cubicBezTo>
                  <a:pt x="349" y="30"/>
                  <a:pt x="194" y="198"/>
                  <a:pt x="194" y="198"/>
                </a:cubicBezTo>
                <a:cubicBezTo>
                  <a:pt x="194" y="198"/>
                  <a:pt x="194" y="198"/>
                  <a:pt x="194" y="198"/>
                </a:cubicBezTo>
                <a:cubicBezTo>
                  <a:pt x="185" y="208"/>
                  <a:pt x="185" y="208"/>
                  <a:pt x="185" y="208"/>
                </a:cubicBezTo>
                <a:cubicBezTo>
                  <a:pt x="197" y="215"/>
                  <a:pt x="197" y="215"/>
                  <a:pt x="197" y="215"/>
                </a:cubicBezTo>
                <a:cubicBezTo>
                  <a:pt x="197" y="215"/>
                  <a:pt x="197" y="215"/>
                  <a:pt x="197" y="215"/>
                </a:cubicBezTo>
                <a:cubicBezTo>
                  <a:pt x="197" y="215"/>
                  <a:pt x="290" y="265"/>
                  <a:pt x="296" y="268"/>
                </a:cubicBezTo>
                <a:cubicBezTo>
                  <a:pt x="302" y="272"/>
                  <a:pt x="310" y="269"/>
                  <a:pt x="311" y="262"/>
                </a:cubicBezTo>
                <a:cubicBezTo>
                  <a:pt x="313" y="253"/>
                  <a:pt x="368" y="16"/>
                  <a:pt x="369" y="11"/>
                </a:cubicBezTo>
                <a:cubicBezTo>
                  <a:pt x="371" y="4"/>
                  <a:pt x="367" y="0"/>
                  <a:pt x="360" y="3"/>
                </a:cubicBezTo>
                <a:close/>
                <a:moveTo>
                  <a:pt x="127" y="293"/>
                </a:moveTo>
                <a:cubicBezTo>
                  <a:pt x="127" y="298"/>
                  <a:pt x="130" y="299"/>
                  <a:pt x="133" y="296"/>
                </a:cubicBezTo>
                <a:cubicBezTo>
                  <a:pt x="138" y="291"/>
                  <a:pt x="190" y="245"/>
                  <a:pt x="190" y="245"/>
                </a:cubicBezTo>
                <a:cubicBezTo>
                  <a:pt x="127" y="212"/>
                  <a:pt x="127" y="212"/>
                  <a:pt x="127" y="212"/>
                </a:cubicBezTo>
                <a:lnTo>
                  <a:pt x="127" y="2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028E562-5C5A-4FB1-AAF7-01D63B4EB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2870200"/>
            <a:ext cx="3657600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chemeClr val="bg1"/>
                </a:solidFill>
              </a:rPr>
              <a:t>VIT UNIVERSITY</a:t>
            </a:r>
          </a:p>
          <a:p>
            <a:pPr algn="ctr" eaLnBrk="1" hangingPunct="1"/>
            <a:r>
              <a:rPr lang="en-US" altLang="en-US" sz="1100" dirty="0">
                <a:solidFill>
                  <a:schemeClr val="bg1"/>
                </a:solidFill>
              </a:rPr>
              <a:t>SENSE SCHOOL</a:t>
            </a:r>
          </a:p>
          <a:p>
            <a:pPr algn="ctr" eaLnBrk="1" hangingPunct="1"/>
            <a:r>
              <a:rPr lang="en-US" altLang="en-US" sz="1100" dirty="0">
                <a:solidFill>
                  <a:schemeClr val="bg1"/>
                </a:solidFill>
              </a:rPr>
              <a:t>CHENNAI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5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ardrop 26">
            <a:extLst>
              <a:ext uri="{FF2B5EF4-FFF2-40B4-BE49-F238E27FC236}">
                <a16:creationId xmlns:a16="http://schemas.microsoft.com/office/drawing/2014/main" id="{FDA1ACEA-D148-4CB0-B289-CD1128CDF0A1}"/>
              </a:ext>
            </a:extLst>
          </p:cNvPr>
          <p:cNvSpPr/>
          <p:nvPr/>
        </p:nvSpPr>
        <p:spPr>
          <a:xfrm>
            <a:off x="3810000" y="0"/>
            <a:ext cx="5334000" cy="5334000"/>
          </a:xfrm>
          <a:prstGeom prst="teardrop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Teardrop 4">
            <a:extLst>
              <a:ext uri="{FF2B5EF4-FFF2-40B4-BE49-F238E27FC236}">
                <a16:creationId xmlns:a16="http://schemas.microsoft.com/office/drawing/2014/main" id="{AEB5E935-A857-40D3-87B7-A56B8767BAFB}"/>
              </a:ext>
            </a:extLst>
          </p:cNvPr>
          <p:cNvSpPr/>
          <p:nvPr/>
        </p:nvSpPr>
        <p:spPr>
          <a:xfrm>
            <a:off x="4953000" y="1047750"/>
            <a:ext cx="3200400" cy="3200400"/>
          </a:xfrm>
          <a:prstGeom prst="teardrop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B240FA3-6724-48A7-83B1-9EFFFF989019}"/>
              </a:ext>
            </a:extLst>
          </p:cNvPr>
          <p:cNvSpPr txBox="1">
            <a:spLocks/>
          </p:cNvSpPr>
          <p:nvPr/>
        </p:nvSpPr>
        <p:spPr>
          <a:xfrm>
            <a:off x="5410200" y="2470120"/>
            <a:ext cx="2425700" cy="400110"/>
          </a:xfrm>
          <a:prstGeom prst="rect">
            <a:avLst/>
          </a:prstGeom>
        </p:spPr>
        <p:txBody>
          <a:bodyPr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Source Sans Pro Light" pitchFamily="34" charset="0"/>
              </a:rPr>
              <a:t>Variablez !!!!</a:t>
            </a:r>
          </a:p>
        </p:txBody>
      </p:sp>
    </p:spTree>
    <p:extLst>
      <p:ext uri="{BB962C8B-B14F-4D97-AF65-F5344CB8AC3E}">
        <p14:creationId xmlns:p14="http://schemas.microsoft.com/office/powerpoint/2010/main" val="238970107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Title 1">
            <a:extLst>
              <a:ext uri="{FF2B5EF4-FFF2-40B4-BE49-F238E27FC236}">
                <a16:creationId xmlns:a16="http://schemas.microsoft.com/office/drawing/2014/main" id="{2F5EE205-5C76-4813-AD66-3FF5BE15AB29}"/>
              </a:ext>
            </a:extLst>
          </p:cNvPr>
          <p:cNvSpPr txBox="1">
            <a:spLocks/>
          </p:cNvSpPr>
          <p:nvPr/>
        </p:nvSpPr>
        <p:spPr bwMode="auto">
          <a:xfrm>
            <a:off x="1371600" y="2038350"/>
            <a:ext cx="6400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latin typeface="Source Sans Pro Light" panose="020B0604020202020204" pitchFamily="34" charset="0"/>
              </a:rPr>
              <a:t>We have resources, we have brains so </a:t>
            </a:r>
          </a:p>
          <a:p>
            <a:pPr algn="ctr" eaLnBrk="1" hangingPunct="1"/>
            <a:r>
              <a:rPr lang="en-US" altLang="en-US" sz="2000" dirty="0">
                <a:latin typeface="Source Sans Pro Light" panose="020B0604020202020204" pitchFamily="34" charset="0"/>
              </a:rPr>
              <a:t>why not use them</a:t>
            </a:r>
          </a:p>
        </p:txBody>
      </p:sp>
    </p:spTree>
    <p:extLst>
      <p:ext uri="{BB962C8B-B14F-4D97-AF65-F5344CB8AC3E}">
        <p14:creationId xmlns:p14="http://schemas.microsoft.com/office/powerpoint/2010/main" val="1096482706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ontent Placeholder 2">
            <a:extLst>
              <a:ext uri="{FF2B5EF4-FFF2-40B4-BE49-F238E27FC236}">
                <a16:creationId xmlns:a16="http://schemas.microsoft.com/office/drawing/2014/main" id="{165A2576-AB51-D641-94C2-221423E7E7C6}"/>
              </a:ext>
            </a:extLst>
          </p:cNvPr>
          <p:cNvSpPr txBox="1">
            <a:spLocks/>
          </p:cNvSpPr>
          <p:nvPr/>
        </p:nvSpPr>
        <p:spPr bwMode="auto">
          <a:xfrm>
            <a:off x="522724" y="2977219"/>
            <a:ext cx="1966912" cy="97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1600" b="1" dirty="0" err="1"/>
              <a:t>Sundar</a:t>
            </a:r>
            <a:r>
              <a:rPr lang="en-US" altLang="en-US" sz="1600" b="1" dirty="0"/>
              <a:t>. A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800" dirty="0"/>
              <a:t>III year </a:t>
            </a:r>
            <a:r>
              <a:rPr lang="en-US" altLang="en-US" sz="800" dirty="0" err="1"/>
              <a:t>B.Tech</a:t>
            </a:r>
            <a:r>
              <a:rPr lang="en-US" altLang="en-US" sz="800" dirty="0"/>
              <a:t>(ECM), VIT University. </a:t>
            </a:r>
          </a:p>
        </p:txBody>
      </p:sp>
      <p:sp>
        <p:nvSpPr>
          <p:cNvPr id="135" name="Content Placeholder 2">
            <a:extLst>
              <a:ext uri="{FF2B5EF4-FFF2-40B4-BE49-F238E27FC236}">
                <a16:creationId xmlns:a16="http://schemas.microsoft.com/office/drawing/2014/main" id="{A9125EF7-DE63-E842-A219-3AF21DC7BFAE}"/>
              </a:ext>
            </a:extLst>
          </p:cNvPr>
          <p:cNvSpPr txBox="1">
            <a:spLocks/>
          </p:cNvSpPr>
          <p:nvPr/>
        </p:nvSpPr>
        <p:spPr bwMode="auto">
          <a:xfrm>
            <a:off x="2846939" y="2977220"/>
            <a:ext cx="1966913" cy="97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1600" b="1" dirty="0"/>
              <a:t>Rohan Luthra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800" dirty="0"/>
              <a:t>III year </a:t>
            </a:r>
            <a:r>
              <a:rPr lang="en-US" altLang="en-US" sz="800" dirty="0" err="1"/>
              <a:t>B.tech</a:t>
            </a:r>
            <a:r>
              <a:rPr lang="en-US" altLang="en-US" sz="800" dirty="0"/>
              <a:t>(ECM), VIT University.</a:t>
            </a:r>
          </a:p>
        </p:txBody>
      </p:sp>
      <p:sp>
        <p:nvSpPr>
          <p:cNvPr id="171" name="Content Placeholder 2">
            <a:extLst>
              <a:ext uri="{FF2B5EF4-FFF2-40B4-BE49-F238E27FC236}">
                <a16:creationId xmlns:a16="http://schemas.microsoft.com/office/drawing/2014/main" id="{DE61BC1B-9833-1849-BC11-611FA29AAB48}"/>
              </a:ext>
            </a:extLst>
          </p:cNvPr>
          <p:cNvSpPr txBox="1">
            <a:spLocks/>
          </p:cNvSpPr>
          <p:nvPr/>
        </p:nvSpPr>
        <p:spPr bwMode="auto">
          <a:xfrm>
            <a:off x="7063383" y="2988603"/>
            <a:ext cx="1674812" cy="97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1600" b="1" dirty="0" err="1"/>
              <a:t>Mridhula</a:t>
            </a:r>
            <a:r>
              <a:rPr lang="en-US" altLang="en-US" sz="1600" b="1" dirty="0"/>
              <a:t> K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800" dirty="0"/>
              <a:t>III year </a:t>
            </a:r>
            <a:r>
              <a:rPr lang="en-US" altLang="en-US" sz="800" dirty="0" err="1"/>
              <a:t>B.tech</a:t>
            </a:r>
            <a:r>
              <a:rPr lang="en-US" altLang="en-US" sz="800" dirty="0"/>
              <a:t>(ECM), VIT University.</a:t>
            </a: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en-US" sz="800" dirty="0"/>
          </a:p>
        </p:txBody>
      </p:sp>
      <p:sp>
        <p:nvSpPr>
          <p:cNvPr id="172" name="Title 1">
            <a:extLst>
              <a:ext uri="{FF2B5EF4-FFF2-40B4-BE49-F238E27FC236}">
                <a16:creationId xmlns:a16="http://schemas.microsoft.com/office/drawing/2014/main" id="{7CB15C07-F9EA-824D-B4F0-752713A3FCA8}"/>
              </a:ext>
            </a:extLst>
          </p:cNvPr>
          <p:cNvSpPr txBox="1">
            <a:spLocks/>
          </p:cNvSpPr>
          <p:nvPr/>
        </p:nvSpPr>
        <p:spPr bwMode="auto">
          <a:xfrm>
            <a:off x="457200" y="438150"/>
            <a:ext cx="8229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>
                <a:solidFill>
                  <a:schemeClr val="tx2"/>
                </a:solidFill>
                <a:latin typeface="Source Sans Pro" pitchFamily="34" charset="0"/>
              </a:rPr>
              <a:t>Who are we ?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CFA1C770-EA1D-834E-9695-A7162A63E190}"/>
              </a:ext>
            </a:extLst>
          </p:cNvPr>
          <p:cNvSpPr/>
          <p:nvPr/>
        </p:nvSpPr>
        <p:spPr>
          <a:xfrm>
            <a:off x="4343400" y="927100"/>
            <a:ext cx="457200" cy="238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2A4D26-C707-E947-AEB7-2025E41EDB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00" r="20000" b="34418"/>
          <a:stretch/>
        </p:blipFill>
        <p:spPr>
          <a:xfrm>
            <a:off x="640944" y="1703031"/>
            <a:ext cx="1190722" cy="121068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918DBA-CA8C-8E48-B851-7A75955240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43" t="8519" r="4494"/>
          <a:stretch/>
        </p:blipFill>
        <p:spPr>
          <a:xfrm>
            <a:off x="7162800" y="1846055"/>
            <a:ext cx="1089878" cy="1085484"/>
          </a:xfrm>
          <a:prstGeom prst="ellipse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B23797-C965-CC46-9706-4AAC2829AC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33125"/>
          <a:stretch/>
        </p:blipFill>
        <p:spPr>
          <a:xfrm>
            <a:off x="2846939" y="1703031"/>
            <a:ext cx="1270870" cy="1228508"/>
          </a:xfrm>
          <a:prstGeom prst="ellipse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DDD5BAAE-A6B1-3947-88F2-1507BC1369D0}"/>
              </a:ext>
            </a:extLst>
          </p:cNvPr>
          <p:cNvSpPr txBox="1">
            <a:spLocks/>
          </p:cNvSpPr>
          <p:nvPr/>
        </p:nvSpPr>
        <p:spPr bwMode="auto">
          <a:xfrm>
            <a:off x="4955161" y="2977220"/>
            <a:ext cx="1966913" cy="97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1600" b="1" dirty="0"/>
              <a:t>Jay Patel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800" dirty="0"/>
              <a:t>III year </a:t>
            </a:r>
            <a:r>
              <a:rPr lang="en-US" altLang="en-US" sz="800" dirty="0" err="1"/>
              <a:t>B.tech</a:t>
            </a:r>
            <a:r>
              <a:rPr lang="en-US" altLang="en-US" sz="800" dirty="0"/>
              <a:t>(ECM), VIT University.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7901FC-AEB8-554A-9A08-CBF430B2BB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" t="26378" r="-3222" b="30657"/>
          <a:stretch/>
        </p:blipFill>
        <p:spPr>
          <a:xfrm>
            <a:off x="5008868" y="1748357"/>
            <a:ext cx="1091600" cy="1143000"/>
          </a:xfrm>
          <a:prstGeom prst="ellipse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8801599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Title 1">
            <a:extLst>
              <a:ext uri="{FF2B5EF4-FFF2-40B4-BE49-F238E27FC236}">
                <a16:creationId xmlns:a16="http://schemas.microsoft.com/office/drawing/2014/main" id="{2F5EE205-5C76-4813-AD66-3FF5BE15AB29}"/>
              </a:ext>
            </a:extLst>
          </p:cNvPr>
          <p:cNvSpPr txBox="1">
            <a:spLocks/>
          </p:cNvSpPr>
          <p:nvPr/>
        </p:nvSpPr>
        <p:spPr bwMode="auto">
          <a:xfrm>
            <a:off x="1371600" y="2038350"/>
            <a:ext cx="6400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latin typeface="Source Sans Pro Light" panose="020B0604020202020204" pitchFamily="34" charset="0"/>
              </a:rPr>
              <a:t>We are Variables because we are simply not constants. We are the varying people who go round learning and doing stuffs with the modern technologies in this fast growing world.</a:t>
            </a:r>
          </a:p>
        </p:txBody>
      </p:sp>
    </p:spTree>
    <p:extLst>
      <p:ext uri="{BB962C8B-B14F-4D97-AF65-F5344CB8AC3E}">
        <p14:creationId xmlns:p14="http://schemas.microsoft.com/office/powerpoint/2010/main" val="4257877658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ardrop 26">
            <a:extLst>
              <a:ext uri="{FF2B5EF4-FFF2-40B4-BE49-F238E27FC236}">
                <a16:creationId xmlns:a16="http://schemas.microsoft.com/office/drawing/2014/main" id="{FDA1ACEA-D148-4CB0-B289-CD1128CDF0A1}"/>
              </a:ext>
            </a:extLst>
          </p:cNvPr>
          <p:cNvSpPr/>
          <p:nvPr/>
        </p:nvSpPr>
        <p:spPr>
          <a:xfrm>
            <a:off x="3810000" y="0"/>
            <a:ext cx="5334000" cy="5334000"/>
          </a:xfrm>
          <a:prstGeom prst="teardrop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Teardrop 4">
            <a:extLst>
              <a:ext uri="{FF2B5EF4-FFF2-40B4-BE49-F238E27FC236}">
                <a16:creationId xmlns:a16="http://schemas.microsoft.com/office/drawing/2014/main" id="{AEB5E935-A857-40D3-87B7-A56B8767BAFB}"/>
              </a:ext>
            </a:extLst>
          </p:cNvPr>
          <p:cNvSpPr/>
          <p:nvPr/>
        </p:nvSpPr>
        <p:spPr>
          <a:xfrm>
            <a:off x="4953000" y="1047750"/>
            <a:ext cx="3200400" cy="3200400"/>
          </a:xfrm>
          <a:prstGeom prst="teardrop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B240FA3-6724-48A7-83B1-9EFFFF989019}"/>
              </a:ext>
            </a:extLst>
          </p:cNvPr>
          <p:cNvSpPr txBox="1">
            <a:spLocks/>
          </p:cNvSpPr>
          <p:nvPr/>
        </p:nvSpPr>
        <p:spPr>
          <a:xfrm>
            <a:off x="5410200" y="2316232"/>
            <a:ext cx="2425700" cy="707886"/>
          </a:xfrm>
          <a:prstGeom prst="rect">
            <a:avLst/>
          </a:prstGeom>
        </p:spPr>
        <p:txBody>
          <a:bodyPr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Source Sans Pro Light" pitchFamily="34" charset="0"/>
              </a:rPr>
              <a:t>What’s on 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Source Sans Pro Light" pitchFamily="34" charset="0"/>
              </a:rPr>
              <a:t>Our mind?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Title 1">
            <a:extLst>
              <a:ext uri="{FF2B5EF4-FFF2-40B4-BE49-F238E27FC236}">
                <a16:creationId xmlns:a16="http://schemas.microsoft.com/office/drawing/2014/main" id="{2F5EE205-5C76-4813-AD66-3FF5BE15AB29}"/>
              </a:ext>
            </a:extLst>
          </p:cNvPr>
          <p:cNvSpPr txBox="1">
            <a:spLocks/>
          </p:cNvSpPr>
          <p:nvPr/>
        </p:nvSpPr>
        <p:spPr bwMode="auto">
          <a:xfrm>
            <a:off x="1447806" y="2371914"/>
            <a:ext cx="6248388" cy="399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solidFill>
                  <a:schemeClr val="tx2"/>
                </a:solidFill>
                <a:latin typeface="Source Sans Pro Light" panose="020B0604020202020204" pitchFamily="34" charset="0"/>
              </a:rPr>
              <a:t>You can run but can’t escape</a:t>
            </a:r>
            <a:endParaRPr lang="en-US" altLang="en-US" sz="2000" dirty="0">
              <a:latin typeface="Source Sans Pro Light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977887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ardrop 26">
            <a:extLst>
              <a:ext uri="{FF2B5EF4-FFF2-40B4-BE49-F238E27FC236}">
                <a16:creationId xmlns:a16="http://schemas.microsoft.com/office/drawing/2014/main" id="{6D46DC18-9637-4D2A-B63E-6B052E096278}"/>
              </a:ext>
            </a:extLst>
          </p:cNvPr>
          <p:cNvSpPr/>
          <p:nvPr/>
        </p:nvSpPr>
        <p:spPr>
          <a:xfrm>
            <a:off x="3810000" y="0"/>
            <a:ext cx="5334000" cy="5334000"/>
          </a:xfrm>
          <a:prstGeom prst="teardrop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Teardrop 4">
            <a:extLst>
              <a:ext uri="{FF2B5EF4-FFF2-40B4-BE49-F238E27FC236}">
                <a16:creationId xmlns:a16="http://schemas.microsoft.com/office/drawing/2014/main" id="{ED7D1529-F0B7-478D-AEDB-EDB943216ACC}"/>
              </a:ext>
            </a:extLst>
          </p:cNvPr>
          <p:cNvSpPr/>
          <p:nvPr/>
        </p:nvSpPr>
        <p:spPr>
          <a:xfrm>
            <a:off x="4953000" y="1047750"/>
            <a:ext cx="3200400" cy="3200400"/>
          </a:xfrm>
          <a:prstGeom prst="teardrop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8345CD5-71A9-4038-BABF-C4DDA51693E9}"/>
              </a:ext>
            </a:extLst>
          </p:cNvPr>
          <p:cNvSpPr txBox="1">
            <a:spLocks/>
          </p:cNvSpPr>
          <p:nvPr/>
        </p:nvSpPr>
        <p:spPr>
          <a:xfrm>
            <a:off x="5410200" y="2162344"/>
            <a:ext cx="2425700" cy="1015663"/>
          </a:xfrm>
          <a:prstGeom prst="rect">
            <a:avLst/>
          </a:prstGeom>
        </p:spPr>
        <p:txBody>
          <a:bodyPr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Source Sans Pro Light" pitchFamily="34" charset="0"/>
              </a:rPr>
              <a:t>So here is our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Source Sans Pro Light" pitchFamily="34" charset="0"/>
              </a:rPr>
              <a:t>Networking Smart Security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Mercurio">
      <a:dk1>
        <a:srgbClr val="95A5A6"/>
      </a:dk1>
      <a:lt1>
        <a:sysClr val="window" lastClr="FFFFFF"/>
      </a:lt1>
      <a:dk2>
        <a:srgbClr val="2C3E50"/>
      </a:dk2>
      <a:lt2>
        <a:srgbClr val="F2F2F2"/>
      </a:lt2>
      <a:accent1>
        <a:srgbClr val="2980B9"/>
      </a:accent1>
      <a:accent2>
        <a:srgbClr val="16A085"/>
      </a:accent2>
      <a:accent3>
        <a:srgbClr val="9BBB59"/>
      </a:accent3>
      <a:accent4>
        <a:srgbClr val="F39C12"/>
      </a:accent4>
      <a:accent5>
        <a:srgbClr val="C0392B"/>
      </a:accent5>
      <a:accent6>
        <a:srgbClr val="4B2C50"/>
      </a:accent6>
      <a:hlink>
        <a:srgbClr val="0000FF"/>
      </a:hlink>
      <a:folHlink>
        <a:srgbClr val="800080"/>
      </a:folHlink>
    </a:clrScheme>
    <a:fontScheme name="Mercurio">
      <a:majorFont>
        <a:latin typeface="Source Sans Pro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6114</TotalTime>
  <Words>642</Words>
  <Application>Microsoft Macintosh PowerPoint</Application>
  <PresentationFormat>On-screen Show (16:9)</PresentationFormat>
  <Paragraphs>156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Source Sans Pro</vt:lpstr>
      <vt:lpstr>Source Sans Pro Light</vt:lpstr>
      <vt:lpstr>Calibri</vt:lpstr>
      <vt:lpstr>Arial</vt:lpstr>
      <vt:lpstr>Wingdings</vt:lpstr>
      <vt:lpstr>Office Theme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Real time needs</vt:lpstr>
      <vt:lpstr>PowerPoint Presentation</vt:lpstr>
      <vt:lpstr>What does this do ?</vt:lpstr>
      <vt:lpstr>Things getting smarter</vt:lpstr>
      <vt:lpstr>Work Flow</vt:lpstr>
      <vt:lpstr>Why cloud ?</vt:lpstr>
      <vt:lpstr>Spiking Neural Networks</vt:lpstr>
      <vt:lpstr>Spiking CNN</vt:lpstr>
      <vt:lpstr>Power efficiency</vt:lpstr>
      <vt:lpstr>IoT</vt:lpstr>
      <vt:lpstr>PowerPoint Presentation</vt:lpstr>
      <vt:lpstr>Advantage</vt:lpstr>
      <vt:lpstr>Design Implementation</vt:lpstr>
      <vt:lpstr>Software Implementation</vt:lpstr>
      <vt:lpstr>Real time needs</vt:lpstr>
      <vt:lpstr>Output screenshots</vt:lpstr>
      <vt:lpstr>Our Team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EAMEJIA</dc:creator>
  <cp:lastModifiedBy>Sundar Anand</cp:lastModifiedBy>
  <cp:revision>409</cp:revision>
  <cp:lastPrinted>2018-09-06T17:00:01Z</cp:lastPrinted>
  <dcterms:created xsi:type="dcterms:W3CDTF">2006-08-16T00:00:00Z</dcterms:created>
  <dcterms:modified xsi:type="dcterms:W3CDTF">2018-12-25T17:34:28Z</dcterms:modified>
</cp:coreProperties>
</file>